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9" r:id="rId7"/>
    <p:sldId id="270" r:id="rId8"/>
    <p:sldId id="271" r:id="rId9"/>
    <p:sldId id="265" r:id="rId10"/>
    <p:sldId id="272" r:id="rId11"/>
    <p:sldId id="266" r:id="rId12"/>
    <p:sldId id="273" r:id="rId13"/>
    <p:sldId id="261" r:id="rId14"/>
    <p:sldId id="262" r:id="rId1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AD3E67-2E17-432F-B8DF-156F6E9411F6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81A4C25-27DB-4186-8DA2-7441807052BC}">
      <dgm:prSet/>
      <dgm:spPr/>
      <dgm:t>
        <a:bodyPr/>
        <a:lstStyle/>
        <a:p>
          <a:r>
            <a:rPr lang="en-US" dirty="0"/>
            <a:t>GPA isn't the only thing that gets lost on campus.</a:t>
          </a:r>
        </a:p>
      </dgm:t>
    </dgm:pt>
    <dgm:pt modelId="{CF899C91-76BB-45C8-A0A4-36F96A8FEC46}" type="parTrans" cxnId="{2BD1AFD2-FF00-450B-A4F4-FEA4E0721B62}">
      <dgm:prSet/>
      <dgm:spPr/>
      <dgm:t>
        <a:bodyPr/>
        <a:lstStyle/>
        <a:p>
          <a:endParaRPr lang="en-US"/>
        </a:p>
      </dgm:t>
    </dgm:pt>
    <dgm:pt modelId="{20574020-9E9E-44DC-B6C7-2443A06211BD}" type="sibTrans" cxnId="{2BD1AFD2-FF00-450B-A4F4-FEA4E0721B62}">
      <dgm:prSet/>
      <dgm:spPr/>
      <dgm:t>
        <a:bodyPr/>
        <a:lstStyle/>
        <a:p>
          <a:endParaRPr lang="en-US"/>
        </a:p>
      </dgm:t>
    </dgm:pt>
    <dgm:pt modelId="{3AF5C8DE-7E3D-4AE0-8D11-4BD575228077}">
      <dgm:prSet/>
      <dgm:spPr/>
      <dgm:t>
        <a:bodyPr/>
        <a:lstStyle/>
        <a:p>
          <a:r>
            <a:rPr lang="en-US"/>
            <a:t>Student life feels more like a survival challenge.</a:t>
          </a:r>
        </a:p>
      </dgm:t>
    </dgm:pt>
    <dgm:pt modelId="{7EB20D61-FCC9-4576-A5E8-5B5782B3B3DD}" type="parTrans" cxnId="{426ED9ED-2864-43F2-B944-D5DD5C87A9FB}">
      <dgm:prSet/>
      <dgm:spPr/>
      <dgm:t>
        <a:bodyPr/>
        <a:lstStyle/>
        <a:p>
          <a:endParaRPr lang="en-US"/>
        </a:p>
      </dgm:t>
    </dgm:pt>
    <dgm:pt modelId="{79CC7AB9-68CC-40F2-9433-832787149DB7}" type="sibTrans" cxnId="{426ED9ED-2864-43F2-B944-D5DD5C87A9FB}">
      <dgm:prSet/>
      <dgm:spPr/>
      <dgm:t>
        <a:bodyPr/>
        <a:lstStyle/>
        <a:p>
          <a:endParaRPr lang="en-US"/>
        </a:p>
      </dgm:t>
    </dgm:pt>
    <dgm:pt modelId="{BC65DFB8-0512-4241-86D8-0B95F3E4F0F6}">
      <dgm:prSet/>
      <dgm:spPr/>
      <dgm:t>
        <a:bodyPr/>
        <a:lstStyle/>
        <a:p>
          <a:r>
            <a:rPr lang="en-US" dirty="0"/>
            <a:t>Many students feel disoriented or overwhelmed.</a:t>
          </a:r>
        </a:p>
      </dgm:t>
    </dgm:pt>
    <dgm:pt modelId="{F2CAB626-3D8D-44F0-B078-F6DC1C18D62F}" type="parTrans" cxnId="{51A7C6F5-164E-468D-A91C-7E0BC6DF9AEC}">
      <dgm:prSet/>
      <dgm:spPr/>
      <dgm:t>
        <a:bodyPr/>
        <a:lstStyle/>
        <a:p>
          <a:endParaRPr lang="en-US"/>
        </a:p>
      </dgm:t>
    </dgm:pt>
    <dgm:pt modelId="{E2D0DFA2-F72C-49B1-AEAF-85572353FE5B}" type="sibTrans" cxnId="{51A7C6F5-164E-468D-A91C-7E0BC6DF9AEC}">
      <dgm:prSet/>
      <dgm:spPr/>
      <dgm:t>
        <a:bodyPr/>
        <a:lstStyle/>
        <a:p>
          <a:endParaRPr lang="en-US"/>
        </a:p>
      </dgm:t>
    </dgm:pt>
    <dgm:pt modelId="{4A9354C9-70DB-4BE8-A835-58B555AD6788}">
      <dgm:prSet/>
      <dgm:spPr/>
      <dgm:t>
        <a:bodyPr/>
        <a:lstStyle/>
        <a:p>
          <a:r>
            <a:rPr lang="en-US"/>
            <a:t>Draining:</a:t>
          </a:r>
        </a:p>
      </dgm:t>
    </dgm:pt>
    <dgm:pt modelId="{4BB359B9-4977-4F3A-9906-79632EC18902}" type="parTrans" cxnId="{9B4781B5-FF1F-494A-A7CA-65BF6A44D758}">
      <dgm:prSet/>
      <dgm:spPr/>
      <dgm:t>
        <a:bodyPr/>
        <a:lstStyle/>
        <a:p>
          <a:endParaRPr lang="en-US"/>
        </a:p>
      </dgm:t>
    </dgm:pt>
    <dgm:pt modelId="{BF13D604-E80A-41FF-9218-8BC697C2D2F8}" type="sibTrans" cxnId="{9B4781B5-FF1F-494A-A7CA-65BF6A44D758}">
      <dgm:prSet/>
      <dgm:spPr/>
      <dgm:t>
        <a:bodyPr/>
        <a:lstStyle/>
        <a:p>
          <a:endParaRPr lang="en-US"/>
        </a:p>
      </dgm:t>
    </dgm:pt>
    <dgm:pt modelId="{1FDE233A-610E-49E6-BB97-78C780D656DA}">
      <dgm:prSet/>
      <dgm:spPr/>
      <dgm:t>
        <a:bodyPr/>
        <a:lstStyle/>
        <a:p>
          <a:r>
            <a:rPr lang="en-US"/>
            <a:t>Energy</a:t>
          </a:r>
        </a:p>
      </dgm:t>
    </dgm:pt>
    <dgm:pt modelId="{BA7AB09A-116B-48F9-A98F-2ABD9238DC3A}" type="parTrans" cxnId="{2F92F3EA-6805-4E80-A88C-7B914E7586D0}">
      <dgm:prSet/>
      <dgm:spPr/>
      <dgm:t>
        <a:bodyPr/>
        <a:lstStyle/>
        <a:p>
          <a:endParaRPr lang="en-US"/>
        </a:p>
      </dgm:t>
    </dgm:pt>
    <dgm:pt modelId="{2DA8B6BB-A19C-413B-A9C8-E8A5538845BA}" type="sibTrans" cxnId="{2F92F3EA-6805-4E80-A88C-7B914E7586D0}">
      <dgm:prSet/>
      <dgm:spPr/>
      <dgm:t>
        <a:bodyPr/>
        <a:lstStyle/>
        <a:p>
          <a:endParaRPr lang="en-US"/>
        </a:p>
      </dgm:t>
    </dgm:pt>
    <dgm:pt modelId="{724F169D-D222-4C1E-BE92-7B220ED73C29}">
      <dgm:prSet/>
      <dgm:spPr/>
      <dgm:t>
        <a:bodyPr/>
        <a:lstStyle/>
        <a:p>
          <a:r>
            <a:rPr lang="en-US"/>
            <a:t>Productivity</a:t>
          </a:r>
        </a:p>
      </dgm:t>
    </dgm:pt>
    <dgm:pt modelId="{6B3DEC2F-B862-4AE2-804A-894743671FF6}" type="parTrans" cxnId="{31215BBE-70B3-4ECB-A445-8481D810F3A8}">
      <dgm:prSet/>
      <dgm:spPr/>
      <dgm:t>
        <a:bodyPr/>
        <a:lstStyle/>
        <a:p>
          <a:endParaRPr lang="en-US"/>
        </a:p>
      </dgm:t>
    </dgm:pt>
    <dgm:pt modelId="{9A90E4A2-C6F0-4CD5-98F4-2AEFF123084D}" type="sibTrans" cxnId="{31215BBE-70B3-4ECB-A445-8481D810F3A8}">
      <dgm:prSet/>
      <dgm:spPr/>
      <dgm:t>
        <a:bodyPr/>
        <a:lstStyle/>
        <a:p>
          <a:endParaRPr lang="en-US"/>
        </a:p>
      </dgm:t>
    </dgm:pt>
    <dgm:pt modelId="{46CF37C6-B3AC-45A9-A248-570A9C513376}">
      <dgm:prSet/>
      <dgm:spPr/>
      <dgm:t>
        <a:bodyPr/>
        <a:lstStyle/>
        <a:p>
          <a:r>
            <a:rPr lang="en-US"/>
            <a:t>Mental Clarity</a:t>
          </a:r>
        </a:p>
      </dgm:t>
    </dgm:pt>
    <dgm:pt modelId="{CC1E2659-08DB-43C7-AE77-6C29F3A76458}" type="parTrans" cxnId="{F6CA4459-0E07-4B4D-B96C-A7DDE1B9DB19}">
      <dgm:prSet/>
      <dgm:spPr/>
      <dgm:t>
        <a:bodyPr/>
        <a:lstStyle/>
        <a:p>
          <a:endParaRPr lang="en-US"/>
        </a:p>
      </dgm:t>
    </dgm:pt>
    <dgm:pt modelId="{DF57540B-CEDC-46C6-9C1B-719483BF0CCF}" type="sibTrans" cxnId="{F6CA4459-0E07-4B4D-B96C-A7DDE1B9DB19}">
      <dgm:prSet/>
      <dgm:spPr/>
      <dgm:t>
        <a:bodyPr/>
        <a:lstStyle/>
        <a:p>
          <a:endParaRPr lang="en-US"/>
        </a:p>
      </dgm:t>
    </dgm:pt>
    <dgm:pt modelId="{424D3C04-B5E2-4333-9246-B4D3A3BBE006}">
      <dgm:prSet/>
      <dgm:spPr/>
      <dgm:t>
        <a:bodyPr/>
        <a:lstStyle/>
        <a:p>
          <a:r>
            <a:rPr lang="en-US"/>
            <a:t>Busy schedules lack a smart tool.</a:t>
          </a:r>
        </a:p>
      </dgm:t>
    </dgm:pt>
    <dgm:pt modelId="{3416FDC4-091C-4EAF-AB18-54F5D823E34B}" type="parTrans" cxnId="{EEE9585A-CC52-47EB-B42F-3E8E169F1FDF}">
      <dgm:prSet/>
      <dgm:spPr/>
      <dgm:t>
        <a:bodyPr/>
        <a:lstStyle/>
        <a:p>
          <a:endParaRPr lang="en-US"/>
        </a:p>
      </dgm:t>
    </dgm:pt>
    <dgm:pt modelId="{5EA652BF-DF46-42D6-A18B-6F7BFE3A887A}" type="sibTrans" cxnId="{EEE9585A-CC52-47EB-B42F-3E8E169F1FDF}">
      <dgm:prSet/>
      <dgm:spPr/>
      <dgm:t>
        <a:bodyPr/>
        <a:lstStyle/>
        <a:p>
          <a:endParaRPr lang="en-US"/>
        </a:p>
      </dgm:t>
    </dgm:pt>
    <dgm:pt modelId="{0EA296F9-348A-4E53-8E8B-A32E3BBCD1C0}" type="pres">
      <dgm:prSet presAssocID="{10AD3E67-2E17-432F-B8DF-156F6E9411F6}" presName="Name0" presStyleCnt="0">
        <dgm:presLayoutVars>
          <dgm:dir/>
          <dgm:resizeHandles val="exact"/>
        </dgm:presLayoutVars>
      </dgm:prSet>
      <dgm:spPr/>
    </dgm:pt>
    <dgm:pt modelId="{E528A0E3-3277-4FC9-834F-9116C7C42FFF}" type="pres">
      <dgm:prSet presAssocID="{581A4C25-27DB-4186-8DA2-7441807052BC}" presName="node" presStyleLbl="node1" presStyleIdx="0" presStyleCnt="5">
        <dgm:presLayoutVars>
          <dgm:bulletEnabled val="1"/>
        </dgm:presLayoutVars>
      </dgm:prSet>
      <dgm:spPr/>
    </dgm:pt>
    <dgm:pt modelId="{DB508CC1-97EC-4DC0-895D-9F555FFBC18C}" type="pres">
      <dgm:prSet presAssocID="{20574020-9E9E-44DC-B6C7-2443A06211BD}" presName="sibTrans" presStyleLbl="sibTrans1D1" presStyleIdx="0" presStyleCnt="4"/>
      <dgm:spPr/>
    </dgm:pt>
    <dgm:pt modelId="{7C160212-4CDA-48A0-A8C1-DB3A944FA226}" type="pres">
      <dgm:prSet presAssocID="{20574020-9E9E-44DC-B6C7-2443A06211BD}" presName="connectorText" presStyleLbl="sibTrans1D1" presStyleIdx="0" presStyleCnt="4"/>
      <dgm:spPr/>
    </dgm:pt>
    <dgm:pt modelId="{BCB5EB48-5C5D-474C-94B1-00FBCC736586}" type="pres">
      <dgm:prSet presAssocID="{3AF5C8DE-7E3D-4AE0-8D11-4BD575228077}" presName="node" presStyleLbl="node1" presStyleIdx="1" presStyleCnt="5">
        <dgm:presLayoutVars>
          <dgm:bulletEnabled val="1"/>
        </dgm:presLayoutVars>
      </dgm:prSet>
      <dgm:spPr/>
    </dgm:pt>
    <dgm:pt modelId="{BA9E8ABE-D9E8-441B-8D66-689C6CEEF870}" type="pres">
      <dgm:prSet presAssocID="{79CC7AB9-68CC-40F2-9433-832787149DB7}" presName="sibTrans" presStyleLbl="sibTrans1D1" presStyleIdx="1" presStyleCnt="4"/>
      <dgm:spPr/>
    </dgm:pt>
    <dgm:pt modelId="{DB851DDB-9E8B-4B76-AE9C-A8083E0F3B01}" type="pres">
      <dgm:prSet presAssocID="{79CC7AB9-68CC-40F2-9433-832787149DB7}" presName="connectorText" presStyleLbl="sibTrans1D1" presStyleIdx="1" presStyleCnt="4"/>
      <dgm:spPr/>
    </dgm:pt>
    <dgm:pt modelId="{B3691172-10CD-4432-9659-2CE72BCA5096}" type="pres">
      <dgm:prSet presAssocID="{BC65DFB8-0512-4241-86D8-0B95F3E4F0F6}" presName="node" presStyleLbl="node1" presStyleIdx="2" presStyleCnt="5">
        <dgm:presLayoutVars>
          <dgm:bulletEnabled val="1"/>
        </dgm:presLayoutVars>
      </dgm:prSet>
      <dgm:spPr/>
    </dgm:pt>
    <dgm:pt modelId="{A13D7980-30A1-49F6-9708-7FF2C68A049D}" type="pres">
      <dgm:prSet presAssocID="{E2D0DFA2-F72C-49B1-AEAF-85572353FE5B}" presName="sibTrans" presStyleLbl="sibTrans1D1" presStyleIdx="2" presStyleCnt="4"/>
      <dgm:spPr/>
    </dgm:pt>
    <dgm:pt modelId="{83E64C55-0EA5-40EC-98E8-73A6557C773F}" type="pres">
      <dgm:prSet presAssocID="{E2D0DFA2-F72C-49B1-AEAF-85572353FE5B}" presName="connectorText" presStyleLbl="sibTrans1D1" presStyleIdx="2" presStyleCnt="4"/>
      <dgm:spPr/>
    </dgm:pt>
    <dgm:pt modelId="{4848351E-CAAA-461B-87C1-E8FF88F718B8}" type="pres">
      <dgm:prSet presAssocID="{4A9354C9-70DB-4BE8-A835-58B555AD6788}" presName="node" presStyleLbl="node1" presStyleIdx="3" presStyleCnt="5">
        <dgm:presLayoutVars>
          <dgm:bulletEnabled val="1"/>
        </dgm:presLayoutVars>
      </dgm:prSet>
      <dgm:spPr/>
    </dgm:pt>
    <dgm:pt modelId="{3B93B0A8-B48B-4953-85FE-39F454071D7B}" type="pres">
      <dgm:prSet presAssocID="{BF13D604-E80A-41FF-9218-8BC697C2D2F8}" presName="sibTrans" presStyleLbl="sibTrans1D1" presStyleIdx="3" presStyleCnt="4"/>
      <dgm:spPr/>
    </dgm:pt>
    <dgm:pt modelId="{71956CE5-8CF9-4A28-8705-6F62D97C4101}" type="pres">
      <dgm:prSet presAssocID="{BF13D604-E80A-41FF-9218-8BC697C2D2F8}" presName="connectorText" presStyleLbl="sibTrans1D1" presStyleIdx="3" presStyleCnt="4"/>
      <dgm:spPr/>
    </dgm:pt>
    <dgm:pt modelId="{DD69D877-C46D-4A8C-A83E-2520C945DCC7}" type="pres">
      <dgm:prSet presAssocID="{424D3C04-B5E2-4333-9246-B4D3A3BBE006}" presName="node" presStyleLbl="node1" presStyleIdx="4" presStyleCnt="5">
        <dgm:presLayoutVars>
          <dgm:bulletEnabled val="1"/>
        </dgm:presLayoutVars>
      </dgm:prSet>
      <dgm:spPr/>
    </dgm:pt>
  </dgm:ptLst>
  <dgm:cxnLst>
    <dgm:cxn modelId="{BB4CA107-5FF7-43F3-B25A-84C19CCD51ED}" type="presOf" srcId="{424D3C04-B5E2-4333-9246-B4D3A3BBE006}" destId="{DD69D877-C46D-4A8C-A83E-2520C945DCC7}" srcOrd="0" destOrd="0" presId="urn:microsoft.com/office/officeart/2016/7/layout/RepeatingBendingProcessNew"/>
    <dgm:cxn modelId="{59B35208-9D67-4D4C-93C3-A8CC698B16B2}" type="presOf" srcId="{E2D0DFA2-F72C-49B1-AEAF-85572353FE5B}" destId="{83E64C55-0EA5-40EC-98E8-73A6557C773F}" srcOrd="1" destOrd="0" presId="urn:microsoft.com/office/officeart/2016/7/layout/RepeatingBendingProcessNew"/>
    <dgm:cxn modelId="{9B305212-9072-4469-BB34-690DBA7D4AE3}" type="presOf" srcId="{10AD3E67-2E17-432F-B8DF-156F6E9411F6}" destId="{0EA296F9-348A-4E53-8E8B-A32E3BBCD1C0}" srcOrd="0" destOrd="0" presId="urn:microsoft.com/office/officeart/2016/7/layout/RepeatingBendingProcessNew"/>
    <dgm:cxn modelId="{60663918-FD00-4867-9D20-C38F7E9FC031}" type="presOf" srcId="{BC65DFB8-0512-4241-86D8-0B95F3E4F0F6}" destId="{B3691172-10CD-4432-9659-2CE72BCA5096}" srcOrd="0" destOrd="0" presId="urn:microsoft.com/office/officeart/2016/7/layout/RepeatingBendingProcessNew"/>
    <dgm:cxn modelId="{0074C949-60E3-4B78-B6C4-B283EF8314EE}" type="presOf" srcId="{BF13D604-E80A-41FF-9218-8BC697C2D2F8}" destId="{71956CE5-8CF9-4A28-8705-6F62D97C4101}" srcOrd="1" destOrd="0" presId="urn:microsoft.com/office/officeart/2016/7/layout/RepeatingBendingProcessNew"/>
    <dgm:cxn modelId="{A0822F58-2ACD-44A2-8F0E-B2DFC861D892}" type="presOf" srcId="{4A9354C9-70DB-4BE8-A835-58B555AD6788}" destId="{4848351E-CAAA-461B-87C1-E8FF88F718B8}" srcOrd="0" destOrd="0" presId="urn:microsoft.com/office/officeart/2016/7/layout/RepeatingBendingProcessNew"/>
    <dgm:cxn modelId="{F6CA4459-0E07-4B4D-B96C-A7DDE1B9DB19}" srcId="{4A9354C9-70DB-4BE8-A835-58B555AD6788}" destId="{46CF37C6-B3AC-45A9-A248-570A9C513376}" srcOrd="2" destOrd="0" parTransId="{CC1E2659-08DB-43C7-AE77-6C29F3A76458}" sibTransId="{DF57540B-CEDC-46C6-9C1B-719483BF0CCF}"/>
    <dgm:cxn modelId="{EEE9585A-CC52-47EB-B42F-3E8E169F1FDF}" srcId="{10AD3E67-2E17-432F-B8DF-156F6E9411F6}" destId="{424D3C04-B5E2-4333-9246-B4D3A3BBE006}" srcOrd="4" destOrd="0" parTransId="{3416FDC4-091C-4EAF-AB18-54F5D823E34B}" sibTransId="{5EA652BF-DF46-42D6-A18B-6F7BFE3A887A}"/>
    <dgm:cxn modelId="{8FD2F87C-FC17-48D4-BA74-C6D9752BFFAC}" type="presOf" srcId="{581A4C25-27DB-4186-8DA2-7441807052BC}" destId="{E528A0E3-3277-4FC9-834F-9116C7C42FFF}" srcOrd="0" destOrd="0" presId="urn:microsoft.com/office/officeart/2016/7/layout/RepeatingBendingProcessNew"/>
    <dgm:cxn modelId="{7AC28089-603A-4952-B2E8-477613053EFF}" type="presOf" srcId="{79CC7AB9-68CC-40F2-9433-832787149DB7}" destId="{DB851DDB-9E8B-4B76-AE9C-A8083E0F3B01}" srcOrd="1" destOrd="0" presId="urn:microsoft.com/office/officeart/2016/7/layout/RepeatingBendingProcessNew"/>
    <dgm:cxn modelId="{36B3B28C-FED8-4301-A9EA-86A48F466CBB}" type="presOf" srcId="{1FDE233A-610E-49E6-BB97-78C780D656DA}" destId="{4848351E-CAAA-461B-87C1-E8FF88F718B8}" srcOrd="0" destOrd="1" presId="urn:microsoft.com/office/officeart/2016/7/layout/RepeatingBendingProcessNew"/>
    <dgm:cxn modelId="{5D66E98E-0E5C-4C52-B6F6-C504A76DC293}" type="presOf" srcId="{BF13D604-E80A-41FF-9218-8BC697C2D2F8}" destId="{3B93B0A8-B48B-4953-85FE-39F454071D7B}" srcOrd="0" destOrd="0" presId="urn:microsoft.com/office/officeart/2016/7/layout/RepeatingBendingProcessNew"/>
    <dgm:cxn modelId="{9B4781B5-FF1F-494A-A7CA-65BF6A44D758}" srcId="{10AD3E67-2E17-432F-B8DF-156F6E9411F6}" destId="{4A9354C9-70DB-4BE8-A835-58B555AD6788}" srcOrd="3" destOrd="0" parTransId="{4BB359B9-4977-4F3A-9906-79632EC18902}" sibTransId="{BF13D604-E80A-41FF-9218-8BC697C2D2F8}"/>
    <dgm:cxn modelId="{31215BBE-70B3-4ECB-A445-8481D810F3A8}" srcId="{4A9354C9-70DB-4BE8-A835-58B555AD6788}" destId="{724F169D-D222-4C1E-BE92-7B220ED73C29}" srcOrd="1" destOrd="0" parTransId="{6B3DEC2F-B862-4AE2-804A-894743671FF6}" sibTransId="{9A90E4A2-C6F0-4CD5-98F4-2AEFF123084D}"/>
    <dgm:cxn modelId="{BA1698CA-8C13-482A-9073-1D726FAC2FF6}" type="presOf" srcId="{20574020-9E9E-44DC-B6C7-2443A06211BD}" destId="{DB508CC1-97EC-4DC0-895D-9F555FFBC18C}" srcOrd="0" destOrd="0" presId="urn:microsoft.com/office/officeart/2016/7/layout/RepeatingBendingProcessNew"/>
    <dgm:cxn modelId="{504402CE-ACF0-4D04-82D2-1988A54A95B9}" type="presOf" srcId="{724F169D-D222-4C1E-BE92-7B220ED73C29}" destId="{4848351E-CAAA-461B-87C1-E8FF88F718B8}" srcOrd="0" destOrd="2" presId="urn:microsoft.com/office/officeart/2016/7/layout/RepeatingBendingProcessNew"/>
    <dgm:cxn modelId="{9769E5CF-1E4D-4490-B884-C8D92A3ED9CA}" type="presOf" srcId="{79CC7AB9-68CC-40F2-9433-832787149DB7}" destId="{BA9E8ABE-D9E8-441B-8D66-689C6CEEF870}" srcOrd="0" destOrd="0" presId="urn:microsoft.com/office/officeart/2016/7/layout/RepeatingBendingProcessNew"/>
    <dgm:cxn modelId="{985B24D1-C5B7-412C-B2C9-9962845D3282}" type="presOf" srcId="{20574020-9E9E-44DC-B6C7-2443A06211BD}" destId="{7C160212-4CDA-48A0-A8C1-DB3A944FA226}" srcOrd="1" destOrd="0" presId="urn:microsoft.com/office/officeart/2016/7/layout/RepeatingBendingProcessNew"/>
    <dgm:cxn modelId="{2BD1AFD2-FF00-450B-A4F4-FEA4E0721B62}" srcId="{10AD3E67-2E17-432F-B8DF-156F6E9411F6}" destId="{581A4C25-27DB-4186-8DA2-7441807052BC}" srcOrd="0" destOrd="0" parTransId="{CF899C91-76BB-45C8-A0A4-36F96A8FEC46}" sibTransId="{20574020-9E9E-44DC-B6C7-2443A06211BD}"/>
    <dgm:cxn modelId="{23F0E5E4-F71A-4CA1-8B53-11B7D8C5EB9F}" type="presOf" srcId="{46CF37C6-B3AC-45A9-A248-570A9C513376}" destId="{4848351E-CAAA-461B-87C1-E8FF88F718B8}" srcOrd="0" destOrd="3" presId="urn:microsoft.com/office/officeart/2016/7/layout/RepeatingBendingProcessNew"/>
    <dgm:cxn modelId="{2F92F3EA-6805-4E80-A88C-7B914E7586D0}" srcId="{4A9354C9-70DB-4BE8-A835-58B555AD6788}" destId="{1FDE233A-610E-49E6-BB97-78C780D656DA}" srcOrd="0" destOrd="0" parTransId="{BA7AB09A-116B-48F9-A98F-2ABD9238DC3A}" sibTransId="{2DA8B6BB-A19C-413B-A9C8-E8A5538845BA}"/>
    <dgm:cxn modelId="{426ED9ED-2864-43F2-B944-D5DD5C87A9FB}" srcId="{10AD3E67-2E17-432F-B8DF-156F6E9411F6}" destId="{3AF5C8DE-7E3D-4AE0-8D11-4BD575228077}" srcOrd="1" destOrd="0" parTransId="{7EB20D61-FCC9-4576-A5E8-5B5782B3B3DD}" sibTransId="{79CC7AB9-68CC-40F2-9433-832787149DB7}"/>
    <dgm:cxn modelId="{51A7C6F5-164E-468D-A91C-7E0BC6DF9AEC}" srcId="{10AD3E67-2E17-432F-B8DF-156F6E9411F6}" destId="{BC65DFB8-0512-4241-86D8-0B95F3E4F0F6}" srcOrd="2" destOrd="0" parTransId="{F2CAB626-3D8D-44F0-B078-F6DC1C18D62F}" sibTransId="{E2D0DFA2-F72C-49B1-AEAF-85572353FE5B}"/>
    <dgm:cxn modelId="{73D4C0F7-89F8-4E1B-BC75-6232131BD603}" type="presOf" srcId="{E2D0DFA2-F72C-49B1-AEAF-85572353FE5B}" destId="{A13D7980-30A1-49F6-9708-7FF2C68A049D}" srcOrd="0" destOrd="0" presId="urn:microsoft.com/office/officeart/2016/7/layout/RepeatingBendingProcessNew"/>
    <dgm:cxn modelId="{060BD6FC-F68C-48FA-A1AC-728774007B51}" type="presOf" srcId="{3AF5C8DE-7E3D-4AE0-8D11-4BD575228077}" destId="{BCB5EB48-5C5D-474C-94B1-00FBCC736586}" srcOrd="0" destOrd="0" presId="urn:microsoft.com/office/officeart/2016/7/layout/RepeatingBendingProcessNew"/>
    <dgm:cxn modelId="{DC9AF8E5-4A07-41B5-B580-2A206E89DEC4}" type="presParOf" srcId="{0EA296F9-348A-4E53-8E8B-A32E3BBCD1C0}" destId="{E528A0E3-3277-4FC9-834F-9116C7C42FFF}" srcOrd="0" destOrd="0" presId="urn:microsoft.com/office/officeart/2016/7/layout/RepeatingBendingProcessNew"/>
    <dgm:cxn modelId="{D72412B3-9DD1-4627-AE0F-BA5D8D247718}" type="presParOf" srcId="{0EA296F9-348A-4E53-8E8B-A32E3BBCD1C0}" destId="{DB508CC1-97EC-4DC0-895D-9F555FFBC18C}" srcOrd="1" destOrd="0" presId="urn:microsoft.com/office/officeart/2016/7/layout/RepeatingBendingProcessNew"/>
    <dgm:cxn modelId="{E12C5008-05F9-4ACC-8B62-5151DEA7F055}" type="presParOf" srcId="{DB508CC1-97EC-4DC0-895D-9F555FFBC18C}" destId="{7C160212-4CDA-48A0-A8C1-DB3A944FA226}" srcOrd="0" destOrd="0" presId="urn:microsoft.com/office/officeart/2016/7/layout/RepeatingBendingProcessNew"/>
    <dgm:cxn modelId="{BBB7E8A0-9D86-4686-A207-A24A4839812F}" type="presParOf" srcId="{0EA296F9-348A-4E53-8E8B-A32E3BBCD1C0}" destId="{BCB5EB48-5C5D-474C-94B1-00FBCC736586}" srcOrd="2" destOrd="0" presId="urn:microsoft.com/office/officeart/2016/7/layout/RepeatingBendingProcessNew"/>
    <dgm:cxn modelId="{45F1A7C8-9A1E-4E37-BD20-F6E1CEEA9857}" type="presParOf" srcId="{0EA296F9-348A-4E53-8E8B-A32E3BBCD1C0}" destId="{BA9E8ABE-D9E8-441B-8D66-689C6CEEF870}" srcOrd="3" destOrd="0" presId="urn:microsoft.com/office/officeart/2016/7/layout/RepeatingBendingProcessNew"/>
    <dgm:cxn modelId="{DC7F11DE-BB0F-477F-BF51-A54FF3591E7D}" type="presParOf" srcId="{BA9E8ABE-D9E8-441B-8D66-689C6CEEF870}" destId="{DB851DDB-9E8B-4B76-AE9C-A8083E0F3B01}" srcOrd="0" destOrd="0" presId="urn:microsoft.com/office/officeart/2016/7/layout/RepeatingBendingProcessNew"/>
    <dgm:cxn modelId="{16056BDA-6CBC-4246-B41A-7C7F561AE7E1}" type="presParOf" srcId="{0EA296F9-348A-4E53-8E8B-A32E3BBCD1C0}" destId="{B3691172-10CD-4432-9659-2CE72BCA5096}" srcOrd="4" destOrd="0" presId="urn:microsoft.com/office/officeart/2016/7/layout/RepeatingBendingProcessNew"/>
    <dgm:cxn modelId="{A31147C8-470A-4A49-826E-662DD1AF760B}" type="presParOf" srcId="{0EA296F9-348A-4E53-8E8B-A32E3BBCD1C0}" destId="{A13D7980-30A1-49F6-9708-7FF2C68A049D}" srcOrd="5" destOrd="0" presId="urn:microsoft.com/office/officeart/2016/7/layout/RepeatingBendingProcessNew"/>
    <dgm:cxn modelId="{3FF9350A-2D5C-41C2-9935-220AC2C59D87}" type="presParOf" srcId="{A13D7980-30A1-49F6-9708-7FF2C68A049D}" destId="{83E64C55-0EA5-40EC-98E8-73A6557C773F}" srcOrd="0" destOrd="0" presId="urn:microsoft.com/office/officeart/2016/7/layout/RepeatingBendingProcessNew"/>
    <dgm:cxn modelId="{27AE1754-8B18-4010-85CE-0F49616731A8}" type="presParOf" srcId="{0EA296F9-348A-4E53-8E8B-A32E3BBCD1C0}" destId="{4848351E-CAAA-461B-87C1-E8FF88F718B8}" srcOrd="6" destOrd="0" presId="urn:microsoft.com/office/officeart/2016/7/layout/RepeatingBendingProcessNew"/>
    <dgm:cxn modelId="{6CFE1273-F143-4627-8B19-3A702EF9618F}" type="presParOf" srcId="{0EA296F9-348A-4E53-8E8B-A32E3BBCD1C0}" destId="{3B93B0A8-B48B-4953-85FE-39F454071D7B}" srcOrd="7" destOrd="0" presId="urn:microsoft.com/office/officeart/2016/7/layout/RepeatingBendingProcessNew"/>
    <dgm:cxn modelId="{D3597835-31D4-4C04-9143-9DF8806BB83F}" type="presParOf" srcId="{3B93B0A8-B48B-4953-85FE-39F454071D7B}" destId="{71956CE5-8CF9-4A28-8705-6F62D97C4101}" srcOrd="0" destOrd="0" presId="urn:microsoft.com/office/officeart/2016/7/layout/RepeatingBendingProcessNew"/>
    <dgm:cxn modelId="{55E8C75D-384E-41BF-90B3-C390337470DB}" type="presParOf" srcId="{0EA296F9-348A-4E53-8E8B-A32E3BBCD1C0}" destId="{DD69D877-C46D-4A8C-A83E-2520C945DCC7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4B2658-A4AA-45BC-89FA-D452487F3A7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38BA183-BAAC-4A7E-B430-74A20C2F897E}">
      <dgm:prSet custT="1"/>
      <dgm:spPr/>
      <dgm:t>
        <a:bodyPr/>
        <a:lstStyle/>
        <a:p>
          <a:r>
            <a:rPr lang="en-US" sz="2000" dirty="0"/>
            <a:t>University students manage packed schedules and complex campuses.</a:t>
          </a:r>
        </a:p>
      </dgm:t>
    </dgm:pt>
    <dgm:pt modelId="{8A7D9E57-D886-41B6-92A0-63DE2A703A93}" type="parTrans" cxnId="{EF23F032-F9CB-40E4-9D5E-F0A0F7ED089F}">
      <dgm:prSet/>
      <dgm:spPr/>
      <dgm:t>
        <a:bodyPr/>
        <a:lstStyle/>
        <a:p>
          <a:endParaRPr lang="en-US"/>
        </a:p>
      </dgm:t>
    </dgm:pt>
    <dgm:pt modelId="{81C154C9-99C8-4329-BFD1-974CE4C7DF16}" type="sibTrans" cxnId="{EF23F032-F9CB-40E4-9D5E-F0A0F7ED089F}">
      <dgm:prSet/>
      <dgm:spPr/>
      <dgm:t>
        <a:bodyPr/>
        <a:lstStyle/>
        <a:p>
          <a:endParaRPr lang="en-US"/>
        </a:p>
      </dgm:t>
    </dgm:pt>
    <dgm:pt modelId="{0B76B970-CF49-4A2F-BA43-3093F041182D}">
      <dgm:prSet/>
      <dgm:spPr/>
      <dgm:t>
        <a:bodyPr/>
        <a:lstStyle/>
        <a:p>
          <a:r>
            <a:rPr lang="en-US" dirty="0"/>
            <a:t>Outdated tools for modern problems.</a:t>
          </a:r>
        </a:p>
      </dgm:t>
    </dgm:pt>
    <dgm:pt modelId="{D6275212-23BA-4F8C-A86D-27CEB8E8A696}" type="parTrans" cxnId="{D4A2A5A7-6449-4D20-BF39-7E3BDDDA39F8}">
      <dgm:prSet/>
      <dgm:spPr/>
      <dgm:t>
        <a:bodyPr/>
        <a:lstStyle/>
        <a:p>
          <a:endParaRPr lang="en-US"/>
        </a:p>
      </dgm:t>
    </dgm:pt>
    <dgm:pt modelId="{B0D8C34C-8E8B-4228-96CD-4E07555D4111}" type="sibTrans" cxnId="{D4A2A5A7-6449-4D20-BF39-7E3BDDDA39F8}">
      <dgm:prSet/>
      <dgm:spPr/>
      <dgm:t>
        <a:bodyPr/>
        <a:lstStyle/>
        <a:p>
          <a:endParaRPr lang="en-US"/>
        </a:p>
      </dgm:t>
    </dgm:pt>
    <dgm:pt modelId="{72D4EB3A-958F-4BAC-BBA5-052B814E11C3}">
      <dgm:prSet/>
      <dgm:spPr/>
      <dgm:t>
        <a:bodyPr/>
        <a:lstStyle/>
        <a:p>
          <a:r>
            <a:rPr lang="en-US" dirty="0"/>
            <a:t>Google Maps and calendar apps have limitations.</a:t>
          </a:r>
        </a:p>
      </dgm:t>
    </dgm:pt>
    <dgm:pt modelId="{67C7ECA2-32D3-4F41-84AF-4AFD5A85FF28}" type="parTrans" cxnId="{F562ED4B-60D7-4003-B7CD-D2AA79672669}">
      <dgm:prSet/>
      <dgm:spPr/>
      <dgm:t>
        <a:bodyPr/>
        <a:lstStyle/>
        <a:p>
          <a:endParaRPr lang="en-US"/>
        </a:p>
      </dgm:t>
    </dgm:pt>
    <dgm:pt modelId="{234A00CE-38D6-4631-AB2A-07F206BB4FF5}" type="sibTrans" cxnId="{F562ED4B-60D7-4003-B7CD-D2AA79672669}">
      <dgm:prSet/>
      <dgm:spPr/>
      <dgm:t>
        <a:bodyPr/>
        <a:lstStyle/>
        <a:p>
          <a:endParaRPr lang="en-US"/>
        </a:p>
      </dgm:t>
    </dgm:pt>
    <dgm:pt modelId="{9824910B-FEA3-4852-8CCF-BA15F7C8797D}">
      <dgm:prSet/>
      <dgm:spPr/>
      <dgm:t>
        <a:bodyPr/>
        <a:lstStyle/>
        <a:p>
          <a:r>
            <a:rPr lang="en-US" dirty="0"/>
            <a:t>Impact on academic performance, time management, and mental health.</a:t>
          </a:r>
        </a:p>
      </dgm:t>
    </dgm:pt>
    <dgm:pt modelId="{E2D9F233-0349-43E8-9C9E-5A138DAC080C}" type="parTrans" cxnId="{C455C379-5ADC-4832-9E09-E36C8AA8C81B}">
      <dgm:prSet/>
      <dgm:spPr/>
      <dgm:t>
        <a:bodyPr/>
        <a:lstStyle/>
        <a:p>
          <a:endParaRPr lang="en-US"/>
        </a:p>
      </dgm:t>
    </dgm:pt>
    <dgm:pt modelId="{86F6FF20-9368-4414-8FA4-FB7BAE0B24CC}" type="sibTrans" cxnId="{C455C379-5ADC-4832-9E09-E36C8AA8C81B}">
      <dgm:prSet/>
      <dgm:spPr/>
      <dgm:t>
        <a:bodyPr/>
        <a:lstStyle/>
        <a:p>
          <a:endParaRPr lang="en-US"/>
        </a:p>
      </dgm:t>
    </dgm:pt>
    <dgm:pt modelId="{3922F9BD-B912-4417-BF3B-09518310B139}" type="pres">
      <dgm:prSet presAssocID="{384B2658-A4AA-45BC-89FA-D452487F3A71}" presName="root" presStyleCnt="0">
        <dgm:presLayoutVars>
          <dgm:dir/>
          <dgm:resizeHandles val="exact"/>
        </dgm:presLayoutVars>
      </dgm:prSet>
      <dgm:spPr/>
    </dgm:pt>
    <dgm:pt modelId="{AB63CC77-63F7-489A-BD60-959A1F11D718}" type="pres">
      <dgm:prSet presAssocID="{E38BA183-BAAC-4A7E-B430-74A20C2F897E}" presName="compNode" presStyleCnt="0"/>
      <dgm:spPr/>
    </dgm:pt>
    <dgm:pt modelId="{A55602A4-C349-4D6C-ABC1-4E64768C98AB}" type="pres">
      <dgm:prSet presAssocID="{E38BA183-BAAC-4A7E-B430-74A20C2F89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88F242EC-930D-4158-BBCD-F4DDEACC9F1A}" type="pres">
      <dgm:prSet presAssocID="{E38BA183-BAAC-4A7E-B430-74A20C2F897E}" presName="spaceRect" presStyleCnt="0"/>
      <dgm:spPr/>
    </dgm:pt>
    <dgm:pt modelId="{B74807C0-D2C3-4EE4-9F22-7C752582543E}" type="pres">
      <dgm:prSet presAssocID="{E38BA183-BAAC-4A7E-B430-74A20C2F897E}" presName="textRect" presStyleLbl="revTx" presStyleIdx="0" presStyleCnt="4">
        <dgm:presLayoutVars>
          <dgm:chMax val="1"/>
          <dgm:chPref val="1"/>
        </dgm:presLayoutVars>
      </dgm:prSet>
      <dgm:spPr/>
    </dgm:pt>
    <dgm:pt modelId="{E79BC3B0-8D7A-4E59-836C-74A46AD77D24}" type="pres">
      <dgm:prSet presAssocID="{81C154C9-99C8-4329-BFD1-974CE4C7DF16}" presName="sibTrans" presStyleCnt="0"/>
      <dgm:spPr/>
    </dgm:pt>
    <dgm:pt modelId="{14DEC090-2239-4352-8BB6-DACBBC162202}" type="pres">
      <dgm:prSet presAssocID="{0B76B970-CF49-4A2F-BA43-3093F041182D}" presName="compNode" presStyleCnt="0"/>
      <dgm:spPr/>
    </dgm:pt>
    <dgm:pt modelId="{4C545679-E601-4F2A-B8FF-2E794816AB6A}" type="pres">
      <dgm:prSet presAssocID="{0B76B970-CF49-4A2F-BA43-3093F04118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949B7D7-ACBF-433D-976F-FFFC39A54B2B}" type="pres">
      <dgm:prSet presAssocID="{0B76B970-CF49-4A2F-BA43-3093F041182D}" presName="spaceRect" presStyleCnt="0"/>
      <dgm:spPr/>
    </dgm:pt>
    <dgm:pt modelId="{BA209F36-4CAB-4369-A2C3-B1665734391C}" type="pres">
      <dgm:prSet presAssocID="{0B76B970-CF49-4A2F-BA43-3093F041182D}" presName="textRect" presStyleLbl="revTx" presStyleIdx="1" presStyleCnt="4">
        <dgm:presLayoutVars>
          <dgm:chMax val="1"/>
          <dgm:chPref val="1"/>
        </dgm:presLayoutVars>
      </dgm:prSet>
      <dgm:spPr/>
    </dgm:pt>
    <dgm:pt modelId="{ADA05954-069F-4245-9C84-28DF92BD3B7D}" type="pres">
      <dgm:prSet presAssocID="{B0D8C34C-8E8B-4228-96CD-4E07555D4111}" presName="sibTrans" presStyleCnt="0"/>
      <dgm:spPr/>
    </dgm:pt>
    <dgm:pt modelId="{638BE527-BB51-4025-995C-57F47EE848D6}" type="pres">
      <dgm:prSet presAssocID="{72D4EB3A-958F-4BAC-BBA5-052B814E11C3}" presName="compNode" presStyleCnt="0"/>
      <dgm:spPr/>
    </dgm:pt>
    <dgm:pt modelId="{9019B427-243C-4804-92B2-AB378AA62B9E}" type="pres">
      <dgm:prSet presAssocID="{72D4EB3A-958F-4BAC-BBA5-052B814E11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762608AF-8226-4DF4-96EF-FD9F8E284840}" type="pres">
      <dgm:prSet presAssocID="{72D4EB3A-958F-4BAC-BBA5-052B814E11C3}" presName="spaceRect" presStyleCnt="0"/>
      <dgm:spPr/>
    </dgm:pt>
    <dgm:pt modelId="{FC5E774B-50E5-40A8-9BA7-DEBD4ADE3CDB}" type="pres">
      <dgm:prSet presAssocID="{72D4EB3A-958F-4BAC-BBA5-052B814E11C3}" presName="textRect" presStyleLbl="revTx" presStyleIdx="2" presStyleCnt="4">
        <dgm:presLayoutVars>
          <dgm:chMax val="1"/>
          <dgm:chPref val="1"/>
        </dgm:presLayoutVars>
      </dgm:prSet>
      <dgm:spPr/>
    </dgm:pt>
    <dgm:pt modelId="{56F6FF5B-9DC3-4E13-97E9-ABDA04A8B4DA}" type="pres">
      <dgm:prSet presAssocID="{234A00CE-38D6-4631-AB2A-07F206BB4FF5}" presName="sibTrans" presStyleCnt="0"/>
      <dgm:spPr/>
    </dgm:pt>
    <dgm:pt modelId="{848FA8DA-975E-4838-A141-8C47424E695E}" type="pres">
      <dgm:prSet presAssocID="{9824910B-FEA3-4852-8CCF-BA15F7C8797D}" presName="compNode" presStyleCnt="0"/>
      <dgm:spPr/>
    </dgm:pt>
    <dgm:pt modelId="{5EF4B673-C4E4-4243-BB3C-4E4BB54CEECE}" type="pres">
      <dgm:prSet presAssocID="{9824910B-FEA3-4852-8CCF-BA15F7C879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B05671FE-47DE-41AD-B47A-F2936AF07871}" type="pres">
      <dgm:prSet presAssocID="{9824910B-FEA3-4852-8CCF-BA15F7C8797D}" presName="spaceRect" presStyleCnt="0"/>
      <dgm:spPr/>
    </dgm:pt>
    <dgm:pt modelId="{00BEB607-67F0-4FA6-81AD-BD35117606BB}" type="pres">
      <dgm:prSet presAssocID="{9824910B-FEA3-4852-8CCF-BA15F7C8797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BBE6D2E-868D-4C24-8106-22B1E3EECD6C}" type="presOf" srcId="{9824910B-FEA3-4852-8CCF-BA15F7C8797D}" destId="{00BEB607-67F0-4FA6-81AD-BD35117606BB}" srcOrd="0" destOrd="0" presId="urn:microsoft.com/office/officeart/2018/2/layout/IconLabelList"/>
    <dgm:cxn modelId="{C6AED432-5C35-449C-A374-29E0A8F2DBD3}" type="presOf" srcId="{0B76B970-CF49-4A2F-BA43-3093F041182D}" destId="{BA209F36-4CAB-4369-A2C3-B1665734391C}" srcOrd="0" destOrd="0" presId="urn:microsoft.com/office/officeart/2018/2/layout/IconLabelList"/>
    <dgm:cxn modelId="{EF23F032-F9CB-40E4-9D5E-F0A0F7ED089F}" srcId="{384B2658-A4AA-45BC-89FA-D452487F3A71}" destId="{E38BA183-BAAC-4A7E-B430-74A20C2F897E}" srcOrd="0" destOrd="0" parTransId="{8A7D9E57-D886-41B6-92A0-63DE2A703A93}" sibTransId="{81C154C9-99C8-4329-BFD1-974CE4C7DF16}"/>
    <dgm:cxn modelId="{E7B4CF5E-C110-493D-B457-4CED49CA4722}" type="presOf" srcId="{72D4EB3A-958F-4BAC-BBA5-052B814E11C3}" destId="{FC5E774B-50E5-40A8-9BA7-DEBD4ADE3CDB}" srcOrd="0" destOrd="0" presId="urn:microsoft.com/office/officeart/2018/2/layout/IconLabelList"/>
    <dgm:cxn modelId="{7A10366A-7B90-4BF3-B986-178BEC6CC2D7}" type="presOf" srcId="{384B2658-A4AA-45BC-89FA-D452487F3A71}" destId="{3922F9BD-B912-4417-BF3B-09518310B139}" srcOrd="0" destOrd="0" presId="urn:microsoft.com/office/officeart/2018/2/layout/IconLabelList"/>
    <dgm:cxn modelId="{F562ED4B-60D7-4003-B7CD-D2AA79672669}" srcId="{384B2658-A4AA-45BC-89FA-D452487F3A71}" destId="{72D4EB3A-958F-4BAC-BBA5-052B814E11C3}" srcOrd="2" destOrd="0" parTransId="{67C7ECA2-32D3-4F41-84AF-4AFD5A85FF28}" sibTransId="{234A00CE-38D6-4631-AB2A-07F206BB4FF5}"/>
    <dgm:cxn modelId="{C455C379-5ADC-4832-9E09-E36C8AA8C81B}" srcId="{384B2658-A4AA-45BC-89FA-D452487F3A71}" destId="{9824910B-FEA3-4852-8CCF-BA15F7C8797D}" srcOrd="3" destOrd="0" parTransId="{E2D9F233-0349-43E8-9C9E-5A138DAC080C}" sibTransId="{86F6FF20-9368-4414-8FA4-FB7BAE0B24CC}"/>
    <dgm:cxn modelId="{D4A2A5A7-6449-4D20-BF39-7E3BDDDA39F8}" srcId="{384B2658-A4AA-45BC-89FA-D452487F3A71}" destId="{0B76B970-CF49-4A2F-BA43-3093F041182D}" srcOrd="1" destOrd="0" parTransId="{D6275212-23BA-4F8C-A86D-27CEB8E8A696}" sibTransId="{B0D8C34C-8E8B-4228-96CD-4E07555D4111}"/>
    <dgm:cxn modelId="{65D639C8-C1C2-477F-8DA0-5A78BE76C217}" type="presOf" srcId="{E38BA183-BAAC-4A7E-B430-74A20C2F897E}" destId="{B74807C0-D2C3-4EE4-9F22-7C752582543E}" srcOrd="0" destOrd="0" presId="urn:microsoft.com/office/officeart/2018/2/layout/IconLabelList"/>
    <dgm:cxn modelId="{191E26AF-7C0A-4258-85A4-D8D23F7A884F}" type="presParOf" srcId="{3922F9BD-B912-4417-BF3B-09518310B139}" destId="{AB63CC77-63F7-489A-BD60-959A1F11D718}" srcOrd="0" destOrd="0" presId="urn:microsoft.com/office/officeart/2018/2/layout/IconLabelList"/>
    <dgm:cxn modelId="{DB26C44D-A28D-469E-9947-D479BF494CBC}" type="presParOf" srcId="{AB63CC77-63F7-489A-BD60-959A1F11D718}" destId="{A55602A4-C349-4D6C-ABC1-4E64768C98AB}" srcOrd="0" destOrd="0" presId="urn:microsoft.com/office/officeart/2018/2/layout/IconLabelList"/>
    <dgm:cxn modelId="{5DA9CC41-DB04-46E5-BE9B-900EE6B2C897}" type="presParOf" srcId="{AB63CC77-63F7-489A-BD60-959A1F11D718}" destId="{88F242EC-930D-4158-BBCD-F4DDEACC9F1A}" srcOrd="1" destOrd="0" presId="urn:microsoft.com/office/officeart/2018/2/layout/IconLabelList"/>
    <dgm:cxn modelId="{67F8B964-146A-4924-B77F-B66FB46EEDC1}" type="presParOf" srcId="{AB63CC77-63F7-489A-BD60-959A1F11D718}" destId="{B74807C0-D2C3-4EE4-9F22-7C752582543E}" srcOrd="2" destOrd="0" presId="urn:microsoft.com/office/officeart/2018/2/layout/IconLabelList"/>
    <dgm:cxn modelId="{F415A155-E747-42D4-94BF-8D44FB734DFF}" type="presParOf" srcId="{3922F9BD-B912-4417-BF3B-09518310B139}" destId="{E79BC3B0-8D7A-4E59-836C-74A46AD77D24}" srcOrd="1" destOrd="0" presId="urn:microsoft.com/office/officeart/2018/2/layout/IconLabelList"/>
    <dgm:cxn modelId="{7F1826F4-D17B-41DC-89E9-563B604295F8}" type="presParOf" srcId="{3922F9BD-B912-4417-BF3B-09518310B139}" destId="{14DEC090-2239-4352-8BB6-DACBBC162202}" srcOrd="2" destOrd="0" presId="urn:microsoft.com/office/officeart/2018/2/layout/IconLabelList"/>
    <dgm:cxn modelId="{663EAA6D-ED18-4513-AEF2-776953C82E42}" type="presParOf" srcId="{14DEC090-2239-4352-8BB6-DACBBC162202}" destId="{4C545679-E601-4F2A-B8FF-2E794816AB6A}" srcOrd="0" destOrd="0" presId="urn:microsoft.com/office/officeart/2018/2/layout/IconLabelList"/>
    <dgm:cxn modelId="{45C799F1-9FAB-4A25-BC30-EF38E6F16769}" type="presParOf" srcId="{14DEC090-2239-4352-8BB6-DACBBC162202}" destId="{3949B7D7-ACBF-433D-976F-FFFC39A54B2B}" srcOrd="1" destOrd="0" presId="urn:microsoft.com/office/officeart/2018/2/layout/IconLabelList"/>
    <dgm:cxn modelId="{15AB594E-02DD-46B7-B939-DE9D38AD5BB4}" type="presParOf" srcId="{14DEC090-2239-4352-8BB6-DACBBC162202}" destId="{BA209F36-4CAB-4369-A2C3-B1665734391C}" srcOrd="2" destOrd="0" presId="urn:microsoft.com/office/officeart/2018/2/layout/IconLabelList"/>
    <dgm:cxn modelId="{782CDE0F-467E-40B3-AA2E-77093026A802}" type="presParOf" srcId="{3922F9BD-B912-4417-BF3B-09518310B139}" destId="{ADA05954-069F-4245-9C84-28DF92BD3B7D}" srcOrd="3" destOrd="0" presId="urn:microsoft.com/office/officeart/2018/2/layout/IconLabelList"/>
    <dgm:cxn modelId="{1C03B1A3-0978-46DA-B263-10EC6929AEE0}" type="presParOf" srcId="{3922F9BD-B912-4417-BF3B-09518310B139}" destId="{638BE527-BB51-4025-995C-57F47EE848D6}" srcOrd="4" destOrd="0" presId="urn:microsoft.com/office/officeart/2018/2/layout/IconLabelList"/>
    <dgm:cxn modelId="{93B797E9-BE03-4836-9D97-6F2C37250413}" type="presParOf" srcId="{638BE527-BB51-4025-995C-57F47EE848D6}" destId="{9019B427-243C-4804-92B2-AB378AA62B9E}" srcOrd="0" destOrd="0" presId="urn:microsoft.com/office/officeart/2018/2/layout/IconLabelList"/>
    <dgm:cxn modelId="{142AAFD1-12E9-402D-A09D-A7E1FB9C7D7F}" type="presParOf" srcId="{638BE527-BB51-4025-995C-57F47EE848D6}" destId="{762608AF-8226-4DF4-96EF-FD9F8E284840}" srcOrd="1" destOrd="0" presId="urn:microsoft.com/office/officeart/2018/2/layout/IconLabelList"/>
    <dgm:cxn modelId="{A6DCFE67-6331-40E0-BE42-1171B4A2DF49}" type="presParOf" srcId="{638BE527-BB51-4025-995C-57F47EE848D6}" destId="{FC5E774B-50E5-40A8-9BA7-DEBD4ADE3CDB}" srcOrd="2" destOrd="0" presId="urn:microsoft.com/office/officeart/2018/2/layout/IconLabelList"/>
    <dgm:cxn modelId="{A1875787-AD65-4B75-8B6A-CFE48B0C3893}" type="presParOf" srcId="{3922F9BD-B912-4417-BF3B-09518310B139}" destId="{56F6FF5B-9DC3-4E13-97E9-ABDA04A8B4DA}" srcOrd="5" destOrd="0" presId="urn:microsoft.com/office/officeart/2018/2/layout/IconLabelList"/>
    <dgm:cxn modelId="{A75C7918-8E19-4974-83EC-D033BFBD4797}" type="presParOf" srcId="{3922F9BD-B912-4417-BF3B-09518310B139}" destId="{848FA8DA-975E-4838-A141-8C47424E695E}" srcOrd="6" destOrd="0" presId="urn:microsoft.com/office/officeart/2018/2/layout/IconLabelList"/>
    <dgm:cxn modelId="{A4068241-78E8-4EC5-997C-8D670575ED60}" type="presParOf" srcId="{848FA8DA-975E-4838-A141-8C47424E695E}" destId="{5EF4B673-C4E4-4243-BB3C-4E4BB54CEECE}" srcOrd="0" destOrd="0" presId="urn:microsoft.com/office/officeart/2018/2/layout/IconLabelList"/>
    <dgm:cxn modelId="{612680A0-0971-4560-8B65-05F99BAA6C5A}" type="presParOf" srcId="{848FA8DA-975E-4838-A141-8C47424E695E}" destId="{B05671FE-47DE-41AD-B47A-F2936AF07871}" srcOrd="1" destOrd="0" presId="urn:microsoft.com/office/officeart/2018/2/layout/IconLabelList"/>
    <dgm:cxn modelId="{87E6522F-9650-41E6-97E6-714D8D52EF7A}" type="presParOf" srcId="{848FA8DA-975E-4838-A141-8C47424E695E}" destId="{00BEB607-67F0-4FA6-81AD-BD35117606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08CC1-97EC-4DC0-895D-9F555FFBC18C}">
      <dsp:nvSpPr>
        <dsp:cNvPr id="0" name=""/>
        <dsp:cNvSpPr/>
      </dsp:nvSpPr>
      <dsp:spPr>
        <a:xfrm>
          <a:off x="3062275" y="655306"/>
          <a:ext cx="5044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440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1119" y="698351"/>
        <a:ext cx="26752" cy="5350"/>
      </dsp:txXfrm>
    </dsp:sp>
    <dsp:sp modelId="{E528A0E3-3277-4FC9-834F-9116C7C42FFF}">
      <dsp:nvSpPr>
        <dsp:cNvPr id="0" name=""/>
        <dsp:cNvSpPr/>
      </dsp:nvSpPr>
      <dsp:spPr>
        <a:xfrm>
          <a:off x="737815" y="3148"/>
          <a:ext cx="2326260" cy="1395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989" tIns="119651" rIns="113989" bIns="11965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GPA isn't the only thing that gets lost on campus.</a:t>
          </a:r>
        </a:p>
      </dsp:txBody>
      <dsp:txXfrm>
        <a:off x="737815" y="3148"/>
        <a:ext cx="2326260" cy="1395756"/>
      </dsp:txXfrm>
    </dsp:sp>
    <dsp:sp modelId="{BA9E8ABE-D9E8-441B-8D66-689C6CEEF870}">
      <dsp:nvSpPr>
        <dsp:cNvPr id="0" name=""/>
        <dsp:cNvSpPr/>
      </dsp:nvSpPr>
      <dsp:spPr>
        <a:xfrm>
          <a:off x="1900945" y="1397104"/>
          <a:ext cx="2861300" cy="504440"/>
        </a:xfrm>
        <a:custGeom>
          <a:avLst/>
          <a:gdLst/>
          <a:ahLst/>
          <a:cxnLst/>
          <a:rect l="0" t="0" r="0" b="0"/>
          <a:pathLst>
            <a:path>
              <a:moveTo>
                <a:pt x="2861300" y="0"/>
              </a:moveTo>
              <a:lnTo>
                <a:pt x="2861300" y="269320"/>
              </a:lnTo>
              <a:lnTo>
                <a:pt x="0" y="269320"/>
              </a:lnTo>
              <a:lnTo>
                <a:pt x="0" y="50444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8823" y="1646649"/>
        <a:ext cx="145544" cy="5350"/>
      </dsp:txXfrm>
    </dsp:sp>
    <dsp:sp modelId="{BCB5EB48-5C5D-474C-94B1-00FBCC736586}">
      <dsp:nvSpPr>
        <dsp:cNvPr id="0" name=""/>
        <dsp:cNvSpPr/>
      </dsp:nvSpPr>
      <dsp:spPr>
        <a:xfrm>
          <a:off x="3599116" y="3148"/>
          <a:ext cx="2326260" cy="1395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989" tIns="119651" rIns="113989" bIns="11965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Student life feels more like a survival challenge.</a:t>
          </a:r>
        </a:p>
      </dsp:txBody>
      <dsp:txXfrm>
        <a:off x="3599116" y="3148"/>
        <a:ext cx="2326260" cy="1395756"/>
      </dsp:txXfrm>
    </dsp:sp>
    <dsp:sp modelId="{A13D7980-30A1-49F6-9708-7FF2C68A049D}">
      <dsp:nvSpPr>
        <dsp:cNvPr id="0" name=""/>
        <dsp:cNvSpPr/>
      </dsp:nvSpPr>
      <dsp:spPr>
        <a:xfrm>
          <a:off x="3062275" y="2586103"/>
          <a:ext cx="5044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4440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1119" y="2629147"/>
        <a:ext cx="26752" cy="5350"/>
      </dsp:txXfrm>
    </dsp:sp>
    <dsp:sp modelId="{B3691172-10CD-4432-9659-2CE72BCA5096}">
      <dsp:nvSpPr>
        <dsp:cNvPr id="0" name=""/>
        <dsp:cNvSpPr/>
      </dsp:nvSpPr>
      <dsp:spPr>
        <a:xfrm>
          <a:off x="737815" y="1933944"/>
          <a:ext cx="2326260" cy="1395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989" tIns="119651" rIns="113989" bIns="11965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Many students feel disoriented or overwhelmed.</a:t>
          </a:r>
        </a:p>
      </dsp:txBody>
      <dsp:txXfrm>
        <a:off x="737815" y="1933944"/>
        <a:ext cx="2326260" cy="1395756"/>
      </dsp:txXfrm>
    </dsp:sp>
    <dsp:sp modelId="{3B93B0A8-B48B-4953-85FE-39F454071D7B}">
      <dsp:nvSpPr>
        <dsp:cNvPr id="0" name=""/>
        <dsp:cNvSpPr/>
      </dsp:nvSpPr>
      <dsp:spPr>
        <a:xfrm>
          <a:off x="1900945" y="3327901"/>
          <a:ext cx="2861300" cy="504440"/>
        </a:xfrm>
        <a:custGeom>
          <a:avLst/>
          <a:gdLst/>
          <a:ahLst/>
          <a:cxnLst/>
          <a:rect l="0" t="0" r="0" b="0"/>
          <a:pathLst>
            <a:path>
              <a:moveTo>
                <a:pt x="2861300" y="0"/>
              </a:moveTo>
              <a:lnTo>
                <a:pt x="2861300" y="269320"/>
              </a:lnTo>
              <a:lnTo>
                <a:pt x="0" y="269320"/>
              </a:lnTo>
              <a:lnTo>
                <a:pt x="0" y="50444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8823" y="3577446"/>
        <a:ext cx="145544" cy="5350"/>
      </dsp:txXfrm>
    </dsp:sp>
    <dsp:sp modelId="{4848351E-CAAA-461B-87C1-E8FF88F718B8}">
      <dsp:nvSpPr>
        <dsp:cNvPr id="0" name=""/>
        <dsp:cNvSpPr/>
      </dsp:nvSpPr>
      <dsp:spPr>
        <a:xfrm>
          <a:off x="3599116" y="1933944"/>
          <a:ext cx="2326260" cy="1395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989" tIns="119651" rIns="113989" bIns="119651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Draining: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Energy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Productivity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Mental Clarity</a:t>
          </a:r>
        </a:p>
      </dsp:txBody>
      <dsp:txXfrm>
        <a:off x="3599116" y="1933944"/>
        <a:ext cx="2326260" cy="1395756"/>
      </dsp:txXfrm>
    </dsp:sp>
    <dsp:sp modelId="{DD69D877-C46D-4A8C-A83E-2520C945DCC7}">
      <dsp:nvSpPr>
        <dsp:cNvPr id="0" name=""/>
        <dsp:cNvSpPr/>
      </dsp:nvSpPr>
      <dsp:spPr>
        <a:xfrm>
          <a:off x="737815" y="3864741"/>
          <a:ext cx="2326260" cy="139575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989" tIns="119651" rIns="113989" bIns="119651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Busy schedules lack a smart tool.</a:t>
          </a:r>
        </a:p>
      </dsp:txBody>
      <dsp:txXfrm>
        <a:off x="737815" y="3864741"/>
        <a:ext cx="2326260" cy="1395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602A4-C349-4D6C-ABC1-4E64768C98AB}">
      <dsp:nvSpPr>
        <dsp:cNvPr id="0" name=""/>
        <dsp:cNvSpPr/>
      </dsp:nvSpPr>
      <dsp:spPr>
        <a:xfrm>
          <a:off x="1101128" y="1905616"/>
          <a:ext cx="1092807" cy="1092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807C0-D2C3-4EE4-9F22-7C752582543E}">
      <dsp:nvSpPr>
        <dsp:cNvPr id="0" name=""/>
        <dsp:cNvSpPr/>
      </dsp:nvSpPr>
      <dsp:spPr>
        <a:xfrm>
          <a:off x="433301" y="3390060"/>
          <a:ext cx="2428462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University students manage packed schedules and complex campuses.</a:t>
          </a:r>
        </a:p>
      </dsp:txBody>
      <dsp:txXfrm>
        <a:off x="433301" y="3390060"/>
        <a:ext cx="2428462" cy="1125000"/>
      </dsp:txXfrm>
    </dsp:sp>
    <dsp:sp modelId="{4C545679-E601-4F2A-B8FF-2E794816AB6A}">
      <dsp:nvSpPr>
        <dsp:cNvPr id="0" name=""/>
        <dsp:cNvSpPr/>
      </dsp:nvSpPr>
      <dsp:spPr>
        <a:xfrm>
          <a:off x="3954571" y="1905616"/>
          <a:ext cx="1092807" cy="1092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09F36-4CAB-4369-A2C3-B1665734391C}">
      <dsp:nvSpPr>
        <dsp:cNvPr id="0" name=""/>
        <dsp:cNvSpPr/>
      </dsp:nvSpPr>
      <dsp:spPr>
        <a:xfrm>
          <a:off x="3286744" y="3390060"/>
          <a:ext cx="2428462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Outdated tools for modern problems.</a:t>
          </a:r>
        </a:p>
      </dsp:txBody>
      <dsp:txXfrm>
        <a:off x="3286744" y="3390060"/>
        <a:ext cx="2428462" cy="1125000"/>
      </dsp:txXfrm>
    </dsp:sp>
    <dsp:sp modelId="{9019B427-243C-4804-92B2-AB378AA62B9E}">
      <dsp:nvSpPr>
        <dsp:cNvPr id="0" name=""/>
        <dsp:cNvSpPr/>
      </dsp:nvSpPr>
      <dsp:spPr>
        <a:xfrm>
          <a:off x="6808015" y="1905616"/>
          <a:ext cx="1092807" cy="1092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E774B-50E5-40A8-9BA7-DEBD4ADE3CDB}">
      <dsp:nvSpPr>
        <dsp:cNvPr id="0" name=""/>
        <dsp:cNvSpPr/>
      </dsp:nvSpPr>
      <dsp:spPr>
        <a:xfrm>
          <a:off x="6140187" y="3390060"/>
          <a:ext cx="2428462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Google Maps and calendar apps have limitations.</a:t>
          </a:r>
        </a:p>
      </dsp:txBody>
      <dsp:txXfrm>
        <a:off x="6140187" y="3390060"/>
        <a:ext cx="2428462" cy="1125000"/>
      </dsp:txXfrm>
    </dsp:sp>
    <dsp:sp modelId="{5EF4B673-C4E4-4243-BB3C-4E4BB54CEECE}">
      <dsp:nvSpPr>
        <dsp:cNvPr id="0" name=""/>
        <dsp:cNvSpPr/>
      </dsp:nvSpPr>
      <dsp:spPr>
        <a:xfrm>
          <a:off x="9661458" y="1905616"/>
          <a:ext cx="1092807" cy="1092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EB607-67F0-4FA6-81AD-BD35117606BB}">
      <dsp:nvSpPr>
        <dsp:cNvPr id="0" name=""/>
        <dsp:cNvSpPr/>
      </dsp:nvSpPr>
      <dsp:spPr>
        <a:xfrm>
          <a:off x="8993631" y="3390060"/>
          <a:ext cx="2428462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Impact on academic performance, time management, and mental health.</a:t>
          </a:r>
        </a:p>
      </dsp:txBody>
      <dsp:txXfrm>
        <a:off x="8993631" y="3390060"/>
        <a:ext cx="2428462" cy="112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7C61-0BDF-9E01-E36B-691ECAA2E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5314A-0D9F-F253-04C1-25CDAC4B6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AA65A-694B-A655-4C65-4CEC576C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1B2C1-87C6-BAE7-B8AB-86063BFE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8F858-DF1E-84BD-B2E6-DC05FB0A2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944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4F8F-9619-ACB5-2171-10F4FD21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ACAAD-8E6B-AD30-4865-088350247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6981D-390E-6720-E774-FBB61EB9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B6B9-CFAB-4019-A064-B03320EC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2F97D-E8BB-5B74-AAE3-279D952D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331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F0EBD-D789-A5C9-AAF3-8271261BC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DC32D-0014-D237-103D-44E178161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6EB10-5DCA-1E55-F7B7-F5EC9715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F4A43-5D2B-47DB-F70B-59F1113A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5C1B4-1B33-887C-D8B9-B280E8BE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481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941A-A10D-C1F7-D402-5247C7C6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C996A-0615-3D45-F249-0305F8E1A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7920C-591C-4381-98BD-38285D49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23D52-7DA9-1D48-357B-FEF6E1A3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5B58F-A486-40A9-E4F2-2EB3F102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958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7D99-8BE7-0DE5-A05B-56BD964A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492B9-FAFD-DE24-9F5A-CC6CE1D4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85263-5C31-27DC-FACA-3AE20408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2D6B5-8E01-BEC3-3D1B-7794F034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B30E0-5691-0677-058D-99B7981E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126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AA36-72D7-E03A-426E-4B7AED4B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F737-5F25-2021-37B7-415E4222C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4AF3B-ACDB-5F36-D7E9-B3DB9DC60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383FB-1D5F-F8C4-C8A2-41FB3AA9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57135-A1BA-981A-2C6F-B598EBD1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9785-662A-6AB2-5F37-420F9DAB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922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F2F0-2737-2E08-78A6-52412F160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A71B4-72B0-7EA7-BD15-F573C8733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1AD6D-1F3D-0D48-9309-7989B87C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80601-9871-11FE-ED76-4D96D3158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A664F-A8BC-8027-8974-9CE4460DB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F6B07-E66A-6F66-2A7F-7C274B21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DEF7B-5876-73AA-1D49-59D4445F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229242-534C-97B8-CDA5-91E71CFF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835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99F5-8FCA-E6D6-0B18-87E449F3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ED6E9-F0F6-24D2-8BA5-C5BFB4EF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53F59-6FD3-9500-9CAB-16F230C0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CBC3C-E1D4-B7E4-BBF8-E163E070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825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205E0-2F05-6EEE-5996-E18E432A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B8E0E-10E1-D3DE-0051-BD0F7E75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A140D-ABE6-8E96-B587-A6316162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489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0430-82C4-220F-D05F-23941312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196F-CBC0-F6AC-C4B6-08D7D59CB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BE5F9-37F5-4772-C74E-D12F1724B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2220A-BB0E-F385-AA59-96B705CF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991B8-CB87-F7ED-38F0-EA8D6665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24B67-7835-E659-BD73-8F2B64A9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656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6412-08CC-2104-36A5-C0D49A2F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51F9C-E108-CC94-70C2-4DEC49488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F7AFD-6D29-D1AA-8D9D-CB896D350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89087-1FA6-56F2-7568-7EF96E67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F6D02-2000-F783-D33B-34196EBD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A2390-FCC8-7B11-64E7-6C1E0F08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175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AE921F-A4C7-C838-326D-978EE08CC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175CD-25D4-3B0D-5B13-9826C3356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AE8E5-DBB5-60D0-09B6-5EF9A7600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0C1EC7-FACA-43C9-9781-9B93DCE5123E}" type="datetimeFigureOut">
              <a:rPr lang="LID4096" smtClean="0"/>
              <a:t>09/24/2025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3C3E4-BB3C-9462-BDE9-57F4AFC31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89F15-9521-7594-4883-8B9AEE441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124C16-D8FE-417C-A523-00F707EC25B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628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ubc.ca/chendricks/2016/07/17/more-course-planning-with-dee-fink/comment-page-1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wpixel.com/search/fail" TargetMode="External"/><Relationship Id="rId5" Type="http://schemas.openxmlformats.org/officeDocument/2006/relationships/image" Target="../media/image20.1"/><Relationship Id="rId4" Type="http://schemas.openxmlformats.org/officeDocument/2006/relationships/hyperlink" Target="https://creativecommons.org/licenses/by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obaproject.com/modules/the-psychology-of-groups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www.malaysia-students.com/2017/07/how-technology-is-changing-classroom-education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2F359-FE56-B61E-6BDE-0C1D147DE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9600" dirty="0">
                <a:solidFill>
                  <a:srgbClr val="FFFFFF"/>
                </a:solidFill>
              </a:rPr>
              <a:t>AUM-AR</a:t>
            </a:r>
            <a:endParaRPr lang="LID4096" sz="48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5C22D-25C8-7F28-4229-93656D59C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sz="3200" b="1" kern="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Navigate Life, Not Just the Campus</a:t>
            </a:r>
            <a:endParaRPr lang="en-US" sz="3200" kern="100" dirty="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r"/>
            <a:endParaRPr lang="LID4096" sz="36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05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40C3D-EAF8-0809-9B18-7B799E33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996F-0178-064A-1F6B-339D51E4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FCD1-79E1-97DF-00E4-493325E8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71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Radar shows labs, classrooms, study zones, cafés, and library rooms.</a:t>
            </a:r>
          </a:p>
          <a:p>
            <a:r>
              <a:rPr lang="en-US" dirty="0"/>
              <a:t>Floating labels will give the name of the location and the distance to it. </a:t>
            </a:r>
          </a:p>
          <a:p>
            <a:r>
              <a:rPr lang="en-US" dirty="0"/>
              <a:t>Provides videos, documents, website links, and room maps.</a:t>
            </a:r>
          </a:p>
          <a:p>
            <a:r>
              <a:rPr lang="en-US" dirty="0"/>
              <a:t>Scans QR codes for detailed information.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CAAA0A34-E52C-F98B-46CC-3B7039B25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2" y="246490"/>
            <a:ext cx="2935865" cy="636501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6E67AE-7E5C-8F90-B916-48EA7F54CA9A}"/>
              </a:ext>
            </a:extLst>
          </p:cNvPr>
          <p:cNvSpPr/>
          <p:nvPr/>
        </p:nvSpPr>
        <p:spPr>
          <a:xfrm>
            <a:off x="1129085" y="5279666"/>
            <a:ext cx="3538331" cy="731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673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6BF0-20E2-3EC4-8E6F-D0030A363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DFA9-B816-7258-ABBF-D5738178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7FFD8-20AE-85B5-F91B-5717EE1B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71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Radar shows labs, classrooms, study zones, cafés, and library rooms.</a:t>
            </a:r>
          </a:p>
          <a:p>
            <a:r>
              <a:rPr lang="en-US" dirty="0"/>
              <a:t>Floating labels will give the name of the location and the distance to it. </a:t>
            </a:r>
          </a:p>
          <a:p>
            <a:r>
              <a:rPr lang="en-US" dirty="0"/>
              <a:t>Provides videos, documents, website links, and room maps.</a:t>
            </a:r>
          </a:p>
          <a:p>
            <a:r>
              <a:rPr lang="en-US" dirty="0"/>
              <a:t>Scans QR codes for detailed information.</a:t>
            </a:r>
          </a:p>
          <a:p>
            <a:r>
              <a:rPr lang="en-US" dirty="0"/>
              <a:t>Fun quiz for location familiarity.</a:t>
            </a:r>
            <a:endParaRPr lang="LID4096" dirty="0"/>
          </a:p>
        </p:txBody>
      </p:sp>
      <p:pic>
        <p:nvPicPr>
          <p:cNvPr id="5" name="Picture 4" descr="A screenshot of a quiz&#10;&#10;AI-generated content may be incorrect.">
            <a:extLst>
              <a:ext uri="{FF2B5EF4-FFF2-40B4-BE49-F238E27FC236}">
                <a16:creationId xmlns:a16="http://schemas.microsoft.com/office/drawing/2014/main" id="{4EA4CFEA-7D52-401F-FB21-0EF96DBE5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28" y="620201"/>
            <a:ext cx="2669804" cy="57845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253911-CEC6-E54E-F8DE-2033E1BC9F0E}"/>
              </a:ext>
            </a:extLst>
          </p:cNvPr>
          <p:cNvSpPr/>
          <p:nvPr/>
        </p:nvSpPr>
        <p:spPr>
          <a:xfrm>
            <a:off x="1116106" y="5351929"/>
            <a:ext cx="3213847" cy="665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A9E39C-4D19-1D0B-BCC6-09A3718BDA6D}"/>
              </a:ext>
            </a:extLst>
          </p:cNvPr>
          <p:cNvCxnSpPr>
            <a:stCxn id="6" idx="3"/>
          </p:cNvCxnSpPr>
          <p:nvPr/>
        </p:nvCxnSpPr>
        <p:spPr>
          <a:xfrm flipV="1">
            <a:off x="4329953" y="3913094"/>
            <a:ext cx="3514375" cy="1771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2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00401-CDD5-BA75-57A5-6D9709DC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91" y="3115889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See the app in action: Video</a:t>
            </a:r>
            <a:endParaRPr lang="LID4096" sz="3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AUMAR">
            <a:hlinkClick r:id="" action="ppaction://media"/>
            <a:extLst>
              <a:ext uri="{FF2B5EF4-FFF2-40B4-BE49-F238E27FC236}">
                <a16:creationId xmlns:a16="http://schemas.microsoft.com/office/drawing/2014/main" id="{59E06592-A484-A980-BFBC-9CA1ABF62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5453" y="0"/>
            <a:ext cx="3086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37E8-1D67-0558-4A65-FA54ABFD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Visualization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3477-AB2E-7C99-D1E3-BE9F19CDB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49"/>
            <a:ext cx="4735606" cy="4351338"/>
          </a:xfrm>
        </p:spPr>
        <p:txBody>
          <a:bodyPr>
            <a:normAutofit/>
          </a:bodyPr>
          <a:lstStyle/>
          <a:p>
            <a:r>
              <a:rPr lang="en-US" dirty="0"/>
              <a:t>Version 1: Without AUMAR.</a:t>
            </a:r>
          </a:p>
          <a:p>
            <a:pPr lvl="1"/>
            <a:r>
              <a:rPr lang="en-US" dirty="0"/>
              <a:t>Running late, guessing routes, flustered, missed opportunities.</a:t>
            </a:r>
          </a:p>
          <a:p>
            <a:pPr lvl="1"/>
            <a:r>
              <a:rPr lang="en-US" dirty="0"/>
              <a:t>Chaotic, inefficient, mentally draining.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8A089-7481-161D-DCA5-3B0A8D630963}"/>
              </a:ext>
            </a:extLst>
          </p:cNvPr>
          <p:cNvSpPr txBox="1">
            <a:spLocks/>
          </p:cNvSpPr>
          <p:nvPr/>
        </p:nvSpPr>
        <p:spPr>
          <a:xfrm>
            <a:off x="6564407" y="1600108"/>
            <a:ext cx="45271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Version 2: With AUMAR.</a:t>
            </a:r>
          </a:p>
          <a:p>
            <a:pPr lvl="1"/>
            <a:r>
              <a:rPr lang="en-US" dirty="0"/>
              <a:t>Heads-up for class location, quiet study table suggestion.</a:t>
            </a:r>
          </a:p>
          <a:p>
            <a:pPr lvl="1"/>
            <a:r>
              <a:rPr lang="en-US" dirty="0"/>
              <a:t>Open study areas, room booking link.</a:t>
            </a:r>
          </a:p>
          <a:p>
            <a:pPr lvl="1"/>
            <a:r>
              <a:rPr lang="en-US" dirty="0"/>
              <a:t>Better day, AUMAR experience.</a:t>
            </a:r>
            <a:endParaRPr lang="LID4096" dirty="0"/>
          </a:p>
        </p:txBody>
      </p:sp>
      <p:pic>
        <p:nvPicPr>
          <p:cNvPr id="6" name="Picture 5" descr="A person climbing up a stack of books&#10;&#10;AI-generated content may be incorrect.">
            <a:extLst>
              <a:ext uri="{FF2B5EF4-FFF2-40B4-BE49-F238E27FC236}">
                <a16:creationId xmlns:a16="http://schemas.microsoft.com/office/drawing/2014/main" id="{9EF51C26-0E41-8A85-C641-0DB8AD3C2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68104" y="4658890"/>
            <a:ext cx="1787738" cy="1787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12B1D-8ADA-4F00-0181-BE0146CB3912}"/>
              </a:ext>
            </a:extLst>
          </p:cNvPr>
          <p:cNvSpPr txBox="1"/>
          <p:nvPr/>
        </p:nvSpPr>
        <p:spPr>
          <a:xfrm>
            <a:off x="7968104" y="6631740"/>
            <a:ext cx="178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>
                <a:hlinkClick r:id="rId3" tooltip="https://blogs.ubc.ca/chendricks/2016/07/17/more-course-planning-with-dee-fink/comment-page-1/"/>
              </a:rPr>
              <a:t>This Photo</a:t>
            </a:r>
            <a:r>
              <a:rPr lang="LID4096" sz="900"/>
              <a:t> by Unknown Author is licensed under </a:t>
            </a:r>
            <a:r>
              <a:rPr lang="LID4096" sz="900">
                <a:hlinkClick r:id="rId4" tooltip="https://creativecommons.org/licenses/by/3.0/"/>
              </a:rPr>
              <a:t>CC BY</a:t>
            </a:r>
            <a:endParaRPr lang="LID4096" sz="900"/>
          </a:p>
        </p:txBody>
      </p:sp>
      <p:pic>
        <p:nvPicPr>
          <p:cNvPr id="9" name="Picture 8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9D3A0B41-683B-7A74-58B2-DA4A4D5F6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44931" y="4658889"/>
            <a:ext cx="2338285" cy="18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6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C79F-D0E5-8BF4-8F91-85550F95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Action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3B0D-0AE5-B294-D729-2FE041CA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4171" cy="4351338"/>
          </a:xfrm>
        </p:spPr>
        <p:txBody>
          <a:bodyPr/>
          <a:lstStyle/>
          <a:p>
            <a:r>
              <a:rPr lang="en-US" dirty="0"/>
              <a:t>Choose the smarter path.</a:t>
            </a:r>
          </a:p>
          <a:p>
            <a:r>
              <a:rPr lang="en-US" dirty="0"/>
              <a:t>Choose AUM-AR</a:t>
            </a:r>
          </a:p>
          <a:p>
            <a:r>
              <a:rPr lang="en-US" dirty="0"/>
              <a:t>Join beta program for Android users.</a:t>
            </a:r>
          </a:p>
          <a:p>
            <a:pPr lvl="1"/>
            <a:r>
              <a:rPr lang="en-US" dirty="0"/>
              <a:t>Early access to premium features.</a:t>
            </a:r>
          </a:p>
          <a:p>
            <a:pPr lvl="1"/>
            <a:r>
              <a:rPr lang="en-US" dirty="0"/>
              <a:t>Voice in developing future updates.</a:t>
            </a:r>
            <a:endParaRPr lang="LID4096" dirty="0"/>
          </a:p>
        </p:txBody>
      </p:sp>
      <p:pic>
        <p:nvPicPr>
          <p:cNvPr id="5" name="Picture 4" descr="A group of people holding hands&#10;&#10;AI-generated content may be incorrect.">
            <a:extLst>
              <a:ext uri="{FF2B5EF4-FFF2-40B4-BE49-F238E27FC236}">
                <a16:creationId xmlns:a16="http://schemas.microsoft.com/office/drawing/2014/main" id="{27019FCC-7936-C373-0DF6-FCE59F343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6241" y="1340829"/>
            <a:ext cx="5241179" cy="3930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5DC9B-FF7D-2BC4-4BED-247BB9F37855}"/>
              </a:ext>
            </a:extLst>
          </p:cNvPr>
          <p:cNvSpPr txBox="1"/>
          <p:nvPr/>
        </p:nvSpPr>
        <p:spPr>
          <a:xfrm>
            <a:off x="6975125" y="5286339"/>
            <a:ext cx="4562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sz="900" dirty="0">
                <a:hlinkClick r:id="rId3" tooltip="https://nobaproject.com/modules/the-psychology-of-groups"/>
              </a:rPr>
              <a:t>This Photo</a:t>
            </a:r>
            <a:r>
              <a:rPr lang="LID4096" sz="900" dirty="0"/>
              <a:t> by Unknown Author is licensed under </a:t>
            </a:r>
            <a:r>
              <a:rPr lang="LID4096" sz="900" dirty="0">
                <a:hlinkClick r:id="rId4" tooltip="https://creativecommons.org/licenses/by-nc-sa/3.0/"/>
              </a:rPr>
              <a:t>CC BY-SA-NC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262291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AA40-E885-28B0-3568-A75C9684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351778"/>
            <a:ext cx="5219307" cy="753454"/>
          </a:xfrm>
        </p:spPr>
        <p:txBody>
          <a:bodyPr anchor="b">
            <a:normAutofit/>
          </a:bodyPr>
          <a:lstStyle/>
          <a:p>
            <a:r>
              <a:rPr lang="en-US" b="1" dirty="0"/>
              <a:t>Attention</a:t>
            </a:r>
            <a:endParaRPr lang="LID4096" sz="7200" b="1" dirty="0"/>
          </a:p>
        </p:txBody>
      </p:sp>
      <p:pic>
        <p:nvPicPr>
          <p:cNvPr id="8" name="Picture 7" descr="A group of people working on computers&#10;&#10;AI-generated content may be incorrect.">
            <a:extLst>
              <a:ext uri="{FF2B5EF4-FFF2-40B4-BE49-F238E27FC236}">
                <a16:creationId xmlns:a16="http://schemas.microsoft.com/office/drawing/2014/main" id="{D8096719-3681-8AEC-A5AA-D56D89443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9" r="42039"/>
          <a:stretch/>
        </p:blipFill>
        <p:spPr>
          <a:xfrm>
            <a:off x="7015163" y="877413"/>
            <a:ext cx="4300543" cy="50430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42598CC-934A-7BCD-C691-B2FE74CED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15162" y="5858828"/>
            <a:ext cx="4300544" cy="123363"/>
            <a:chOff x="7015162" y="5858828"/>
            <a:chExt cx="4300544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CD0983-348C-E24F-6839-EA2014B9D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174876-930F-4902-5A02-274205566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85F311-1AD7-EB44-4883-E60111598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032459"/>
              </p:ext>
            </p:extLst>
          </p:nvPr>
        </p:nvGraphicFramePr>
        <p:xfrm>
          <a:off x="214686" y="1105232"/>
          <a:ext cx="6663192" cy="5263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515C1BE-11A1-BB9D-1F1E-F8A18A5BC580}"/>
              </a:ext>
            </a:extLst>
          </p:cNvPr>
          <p:cNvSpPr txBox="1"/>
          <p:nvPr/>
        </p:nvSpPr>
        <p:spPr>
          <a:xfrm>
            <a:off x="8726536" y="5720454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LID4096" sz="700">
                <a:solidFill>
                  <a:srgbClr val="FFFFFF"/>
                </a:solidFill>
                <a:hlinkClick r:id="rId3" tooltip="http://www.malaysia-students.com/2017/07/how-technology-is-changing-classroom-educatio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LID4096" sz="700">
                <a:solidFill>
                  <a:srgbClr val="FFFFFF"/>
                </a:solidFill>
              </a:rPr>
              <a:t> by Unknown Author is licensed under </a:t>
            </a:r>
            <a:r>
              <a:rPr lang="LID4096" sz="700">
                <a:solidFill>
                  <a:srgbClr val="FFFFFF"/>
                </a:solidFill>
                <a:hlinkClick r:id="rId9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LID4096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71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FA72F-C098-F215-88A1-D947C1F0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Need</a:t>
            </a:r>
            <a:endParaRPr lang="LID4096" b="1" dirty="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6C42844-CF5D-8A50-CBDB-631BEFFC8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939372"/>
              </p:ext>
            </p:extLst>
          </p:nvPr>
        </p:nvGraphicFramePr>
        <p:xfrm>
          <a:off x="168302" y="433347"/>
          <a:ext cx="11855395" cy="642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418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BA82-8013-39F3-277C-9CCC6886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F98B-7EBC-CF4D-0BA1-F5C3CB2C0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4506" cy="4351338"/>
          </a:xfrm>
        </p:spPr>
        <p:txBody>
          <a:bodyPr/>
          <a:lstStyle/>
          <a:p>
            <a:r>
              <a:rPr lang="en-US" dirty="0"/>
              <a:t>Introducing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AUMAR.</a:t>
            </a:r>
          </a:p>
          <a:p>
            <a:r>
              <a:rPr lang="en-US" dirty="0"/>
              <a:t>Personalized campus companion.</a:t>
            </a:r>
          </a:p>
          <a:p>
            <a:r>
              <a:rPr lang="en-US" dirty="0"/>
              <a:t>Uses Augmented Reality for navigation.</a:t>
            </a:r>
          </a:p>
          <a:p>
            <a:r>
              <a:rPr lang="en-US" dirty="0"/>
              <a:t>Shows important locations and detailed pieces of information.</a:t>
            </a:r>
            <a:endParaRPr lang="LID4096" dirty="0"/>
          </a:p>
        </p:txBody>
      </p:sp>
      <p:pic>
        <p:nvPicPr>
          <p:cNvPr id="5" name="Picture 4" descr="A blue and purple background&#10;&#10;AI-generated content may be incorrect.">
            <a:extLst>
              <a:ext uri="{FF2B5EF4-FFF2-40B4-BE49-F238E27FC236}">
                <a16:creationId xmlns:a16="http://schemas.microsoft.com/office/drawing/2014/main" id="{C4CF8F54-F12C-7AAB-E221-6CC3C0E3B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9" t="31253" r="59320" b="60230"/>
          <a:stretch/>
        </p:blipFill>
        <p:spPr>
          <a:xfrm>
            <a:off x="7919499" y="592199"/>
            <a:ext cx="3271185" cy="2466851"/>
          </a:xfrm>
          <a:prstGeom prst="rect">
            <a:avLst/>
          </a:prstGeom>
        </p:spPr>
      </p:pic>
      <p:pic>
        <p:nvPicPr>
          <p:cNvPr id="7" name="Picture 6" descr="Young man using smartphone on city street at night">
            <a:extLst>
              <a:ext uri="{FF2B5EF4-FFF2-40B4-BE49-F238E27FC236}">
                <a16:creationId xmlns:a16="http://schemas.microsoft.com/office/drawing/2014/main" id="{CB8AB242-C455-857F-5EE2-A37CF8520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85" y="3416762"/>
            <a:ext cx="4569612" cy="30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0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BE17-48E4-C41B-A41F-29D69F21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A9A1-5752-32E6-F410-DE4A6C1A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0A12A-B535-62B2-EE23-65A3D10A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710" cy="4351338"/>
          </a:xfrm>
        </p:spPr>
        <p:txBody>
          <a:bodyPr/>
          <a:lstStyle/>
          <a:p>
            <a:r>
              <a:rPr lang="en-US" dirty="0"/>
              <a:t>Radar shows labs, classrooms, study zones, cafés, and library rooms.</a:t>
            </a:r>
          </a:p>
        </p:txBody>
      </p:sp>
      <p:pic>
        <p:nvPicPr>
          <p:cNvPr id="7" name="Picture 6" descr="A grey tile floor with a white and red striped wall&#10;&#10;AI-generated content may be incorrect.">
            <a:extLst>
              <a:ext uri="{FF2B5EF4-FFF2-40B4-BE49-F238E27FC236}">
                <a16:creationId xmlns:a16="http://schemas.microsoft.com/office/drawing/2014/main" id="{64DF1BEF-1C59-F06F-8D3A-C66D08B20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51" y="365125"/>
            <a:ext cx="2771551" cy="60674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0506631-27D0-993A-D415-ED96DE90789C}"/>
              </a:ext>
            </a:extLst>
          </p:cNvPr>
          <p:cNvSpPr/>
          <p:nvPr/>
        </p:nvSpPr>
        <p:spPr>
          <a:xfrm>
            <a:off x="7111359" y="484094"/>
            <a:ext cx="1707777" cy="169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06DB94-D74A-4222-44D8-E7AD3B97413B}"/>
              </a:ext>
            </a:extLst>
          </p:cNvPr>
          <p:cNvCxnSpPr>
            <a:stCxn id="5" idx="2"/>
          </p:cNvCxnSpPr>
          <p:nvPr/>
        </p:nvCxnSpPr>
        <p:spPr>
          <a:xfrm flipH="1">
            <a:off x="1815353" y="1331259"/>
            <a:ext cx="5296006" cy="494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22811B-8CD7-EFA4-B996-ACB52EBB2BB7}"/>
              </a:ext>
            </a:extLst>
          </p:cNvPr>
          <p:cNvSpPr/>
          <p:nvPr/>
        </p:nvSpPr>
        <p:spPr>
          <a:xfrm>
            <a:off x="1102659" y="1825625"/>
            <a:ext cx="1015039" cy="399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6107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F5354-3506-8239-AE0B-9FA07708F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1423-51CE-1BFD-2075-290EAC44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FECD9-65D2-8D75-02B0-73A4464E8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710" cy="4351338"/>
          </a:xfrm>
        </p:spPr>
        <p:txBody>
          <a:bodyPr/>
          <a:lstStyle/>
          <a:p>
            <a:r>
              <a:rPr lang="en-US" dirty="0"/>
              <a:t>Radar shows labs, classrooms, study zones, cafés, and library rooms.</a:t>
            </a:r>
          </a:p>
          <a:p>
            <a:r>
              <a:rPr lang="en-US" dirty="0"/>
              <a:t>Floating labels will give the name of the location and the distance to it. </a:t>
            </a:r>
          </a:p>
        </p:txBody>
      </p:sp>
      <p:pic>
        <p:nvPicPr>
          <p:cNvPr id="7" name="Picture 6" descr="A grey tile floor with a white and red striped wall&#10;&#10;AI-generated content may be incorrect.">
            <a:extLst>
              <a:ext uri="{FF2B5EF4-FFF2-40B4-BE49-F238E27FC236}">
                <a16:creationId xmlns:a16="http://schemas.microsoft.com/office/drawing/2014/main" id="{D672E215-70C6-8119-6C7D-D46F247A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51" y="365125"/>
            <a:ext cx="2771551" cy="60674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4CA6683-3D37-EA33-31F2-DF2A5B74438E}"/>
              </a:ext>
            </a:extLst>
          </p:cNvPr>
          <p:cNvSpPr/>
          <p:nvPr/>
        </p:nvSpPr>
        <p:spPr>
          <a:xfrm>
            <a:off x="7111359" y="484094"/>
            <a:ext cx="1707777" cy="169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88B03F-DE1F-094B-B08A-2767445D91BB}"/>
              </a:ext>
            </a:extLst>
          </p:cNvPr>
          <p:cNvSpPr/>
          <p:nvPr/>
        </p:nvSpPr>
        <p:spPr>
          <a:xfrm>
            <a:off x="7196524" y="2367301"/>
            <a:ext cx="1707777" cy="169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24A554-FACB-5D04-1AA9-F804A343813A}"/>
              </a:ext>
            </a:extLst>
          </p:cNvPr>
          <p:cNvCxnSpPr>
            <a:stCxn id="5" idx="2"/>
          </p:cNvCxnSpPr>
          <p:nvPr/>
        </p:nvCxnSpPr>
        <p:spPr>
          <a:xfrm flipH="1">
            <a:off x="1815353" y="1331259"/>
            <a:ext cx="5296006" cy="494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EEA733-9E28-C956-F74B-C4CFF9AAE782}"/>
              </a:ext>
            </a:extLst>
          </p:cNvPr>
          <p:cNvSpPr/>
          <p:nvPr/>
        </p:nvSpPr>
        <p:spPr>
          <a:xfrm>
            <a:off x="1102659" y="1825625"/>
            <a:ext cx="1015039" cy="399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DBE064-9748-3828-70C8-FFA90F38D857}"/>
              </a:ext>
            </a:extLst>
          </p:cNvPr>
          <p:cNvSpPr/>
          <p:nvPr/>
        </p:nvSpPr>
        <p:spPr>
          <a:xfrm>
            <a:off x="1102659" y="3119718"/>
            <a:ext cx="2333065" cy="399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D5612-253C-FB57-2BCA-86B88A5890DB}"/>
              </a:ext>
            </a:extLst>
          </p:cNvPr>
          <p:cNvCxnSpPr>
            <a:cxnSpLocks/>
          </p:cNvCxnSpPr>
          <p:nvPr/>
        </p:nvCxnSpPr>
        <p:spPr>
          <a:xfrm flipH="1">
            <a:off x="2454088" y="2625352"/>
            <a:ext cx="4985269" cy="494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06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D685-23EA-BD79-0394-9F635E7A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tile floor with black and white squares&#10;&#10;AI-generated content may be incorrect.">
            <a:extLst>
              <a:ext uri="{FF2B5EF4-FFF2-40B4-BE49-F238E27FC236}">
                <a16:creationId xmlns:a16="http://schemas.microsoft.com/office/drawing/2014/main" id="{89C8CFFB-652C-E331-66C3-74B5F4FDC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11" y="554046"/>
            <a:ext cx="2526601" cy="5531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68989F-80B0-6071-FAD1-813B5507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188C-A762-7708-7C6F-334A40CB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710" cy="4351338"/>
          </a:xfrm>
        </p:spPr>
        <p:txBody>
          <a:bodyPr/>
          <a:lstStyle/>
          <a:p>
            <a:r>
              <a:rPr lang="en-US" dirty="0"/>
              <a:t>Radar shows labs, classrooms, study zones, cafés, and library rooms.</a:t>
            </a:r>
          </a:p>
          <a:p>
            <a:r>
              <a:rPr lang="en-US" dirty="0"/>
              <a:t>Floating labels will give the name of the location and the distance to it.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1D9E1-5C06-F7C1-9A3E-2C76A1B6C937}"/>
              </a:ext>
            </a:extLst>
          </p:cNvPr>
          <p:cNvSpPr/>
          <p:nvPr/>
        </p:nvSpPr>
        <p:spPr>
          <a:xfrm>
            <a:off x="7111359" y="484094"/>
            <a:ext cx="1707777" cy="169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F3DA56-6B1B-9BED-DA16-D1999307402C}"/>
              </a:ext>
            </a:extLst>
          </p:cNvPr>
          <p:cNvSpPr/>
          <p:nvPr/>
        </p:nvSpPr>
        <p:spPr>
          <a:xfrm>
            <a:off x="8030135" y="2248375"/>
            <a:ext cx="1707777" cy="1694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8F70F4-1E0B-D2F2-1036-E41E2F937879}"/>
              </a:ext>
            </a:extLst>
          </p:cNvPr>
          <p:cNvCxnSpPr>
            <a:stCxn id="5" idx="2"/>
          </p:cNvCxnSpPr>
          <p:nvPr/>
        </p:nvCxnSpPr>
        <p:spPr>
          <a:xfrm flipH="1">
            <a:off x="1815353" y="1331259"/>
            <a:ext cx="5296006" cy="494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212F3A-7A86-3376-621A-DF768D673C3A}"/>
              </a:ext>
            </a:extLst>
          </p:cNvPr>
          <p:cNvSpPr/>
          <p:nvPr/>
        </p:nvSpPr>
        <p:spPr>
          <a:xfrm>
            <a:off x="1102659" y="1825625"/>
            <a:ext cx="1015039" cy="399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2BA0B0-AAA3-E70C-ACF9-34F8C4EEE296}"/>
              </a:ext>
            </a:extLst>
          </p:cNvPr>
          <p:cNvSpPr/>
          <p:nvPr/>
        </p:nvSpPr>
        <p:spPr>
          <a:xfrm>
            <a:off x="1102659" y="3119718"/>
            <a:ext cx="2333065" cy="399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90905B-445B-C84E-EA2B-D254F4E3738D}"/>
              </a:ext>
            </a:extLst>
          </p:cNvPr>
          <p:cNvCxnSpPr>
            <a:cxnSpLocks/>
          </p:cNvCxnSpPr>
          <p:nvPr/>
        </p:nvCxnSpPr>
        <p:spPr>
          <a:xfrm flipH="1">
            <a:off x="2454088" y="2367344"/>
            <a:ext cx="5970494" cy="752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03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4061D-EF51-5FAF-4A16-99E7AFDE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CA88-7AFF-AE5F-93ED-0A306EA9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BB0B-79D6-25C9-41E5-D764F60E6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710" cy="4351338"/>
          </a:xfrm>
        </p:spPr>
        <p:txBody>
          <a:bodyPr/>
          <a:lstStyle/>
          <a:p>
            <a:r>
              <a:rPr lang="en-US" dirty="0"/>
              <a:t>Radar shows labs, classrooms, study zones, cafés, and library rooms.</a:t>
            </a:r>
          </a:p>
          <a:p>
            <a:r>
              <a:rPr lang="en-US" dirty="0"/>
              <a:t>Floating labels will give the name of the location and the distance to it.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F46790-68A5-28DD-C694-42AD775C5141}"/>
              </a:ext>
            </a:extLst>
          </p:cNvPr>
          <p:cNvSpPr/>
          <p:nvPr/>
        </p:nvSpPr>
        <p:spPr>
          <a:xfrm>
            <a:off x="1102659" y="1825625"/>
            <a:ext cx="1015039" cy="399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E332B0-0F51-98AC-6F90-8AD60C4A31B4}"/>
              </a:ext>
            </a:extLst>
          </p:cNvPr>
          <p:cNvSpPr/>
          <p:nvPr/>
        </p:nvSpPr>
        <p:spPr>
          <a:xfrm>
            <a:off x="1102659" y="3119718"/>
            <a:ext cx="2333065" cy="399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 descr="A glass door with signs on it&#10;&#10;AI-generated content may be incorrect.">
            <a:extLst>
              <a:ext uri="{FF2B5EF4-FFF2-40B4-BE49-F238E27FC236}">
                <a16:creationId xmlns:a16="http://schemas.microsoft.com/office/drawing/2014/main" id="{CFF7169C-20FC-1EC1-AC41-74188DC61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686" y="352633"/>
            <a:ext cx="2660497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6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A2B1-8622-44C0-2E69-8E3D3D333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D7A1-EDC4-DE8C-DEDD-B7C839B3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AA03-8C56-2936-804D-105A6819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1710" cy="4351338"/>
          </a:xfrm>
        </p:spPr>
        <p:txBody>
          <a:bodyPr>
            <a:normAutofit/>
          </a:bodyPr>
          <a:lstStyle/>
          <a:p>
            <a:r>
              <a:rPr lang="en-US" dirty="0"/>
              <a:t>Radar shows labs, classrooms, study zones, cafés, and library rooms.</a:t>
            </a:r>
          </a:p>
          <a:p>
            <a:r>
              <a:rPr lang="en-US" dirty="0"/>
              <a:t>Floating labels will give the name of the location and the distance to it. </a:t>
            </a:r>
          </a:p>
          <a:p>
            <a:r>
              <a:rPr lang="en-US" dirty="0"/>
              <a:t>Provides videos, documents, website links, and room maps.</a:t>
            </a:r>
          </a:p>
        </p:txBody>
      </p:sp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7BBD6C67-396D-6B31-548D-5F75612BA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408" y="365125"/>
            <a:ext cx="2806044" cy="614296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E34098-1630-964E-03F5-936F1EAE5B95}"/>
              </a:ext>
            </a:extLst>
          </p:cNvPr>
          <p:cNvSpPr/>
          <p:nvPr/>
        </p:nvSpPr>
        <p:spPr>
          <a:xfrm>
            <a:off x="1129553" y="4370294"/>
            <a:ext cx="3845859" cy="1344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422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485</Words>
  <Application>Microsoft Office PowerPoint</Application>
  <PresentationFormat>Widescreen</PresentationFormat>
  <Paragraphs>65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AUM-AR</vt:lpstr>
      <vt:lpstr>Attention</vt:lpstr>
      <vt:lpstr>Need</vt:lpstr>
      <vt:lpstr>Solution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See the app in action: Video</vt:lpstr>
      <vt:lpstr>Visualization</vt:lpstr>
      <vt:lpstr>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Hasan Ozkan</dc:creator>
  <cp:lastModifiedBy>Muhammad Nadeem</cp:lastModifiedBy>
  <cp:revision>1</cp:revision>
  <dcterms:created xsi:type="dcterms:W3CDTF">2025-04-19T17:40:43Z</dcterms:created>
  <dcterms:modified xsi:type="dcterms:W3CDTF">2025-09-24T10:51:28Z</dcterms:modified>
</cp:coreProperties>
</file>